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7" r:id="rId2"/>
    <p:sldId id="259" r:id="rId3"/>
    <p:sldId id="291" r:id="rId4"/>
    <p:sldId id="290" r:id="rId5"/>
    <p:sldId id="292" r:id="rId6"/>
    <p:sldId id="293" r:id="rId7"/>
    <p:sldId id="280" r:id="rId8"/>
    <p:sldId id="267" r:id="rId9"/>
    <p:sldId id="294" r:id="rId10"/>
    <p:sldId id="295" r:id="rId11"/>
    <p:sldId id="296" r:id="rId12"/>
    <p:sldId id="297" r:id="rId13"/>
    <p:sldId id="298" r:id="rId14"/>
    <p:sldId id="301" r:id="rId15"/>
    <p:sldId id="302" r:id="rId16"/>
    <p:sldId id="299" r:id="rId17"/>
    <p:sldId id="300" r:id="rId18"/>
    <p:sldId id="303" r:id="rId19"/>
    <p:sldId id="260" r:id="rId20"/>
    <p:sldId id="269" r:id="rId21"/>
    <p:sldId id="261" r:id="rId22"/>
    <p:sldId id="305" r:id="rId23"/>
    <p:sldId id="285" r:id="rId24"/>
    <p:sldId id="286" r:id="rId25"/>
    <p:sldId id="287" r:id="rId26"/>
    <p:sldId id="278" r:id="rId27"/>
    <p:sldId id="289" r:id="rId28"/>
    <p:sldId id="288" r:id="rId29"/>
    <p:sldId id="283"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2F12"/>
    <a:srgbClr val="E6E6E6"/>
    <a:srgbClr val="FF9999"/>
    <a:srgbClr val="A19587"/>
    <a:srgbClr val="FFD757"/>
    <a:srgbClr val="FFCD2F"/>
    <a:srgbClr val="FFEB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184" autoAdjust="0"/>
  </p:normalViewPr>
  <p:slideViewPr>
    <p:cSldViewPr snapToGrid="0" showGuides="1">
      <p:cViewPr varScale="1">
        <p:scale>
          <a:sx n="81" d="100"/>
          <a:sy n="81" d="100"/>
        </p:scale>
        <p:origin x="725" y="58"/>
      </p:cViewPr>
      <p:guideLst>
        <p:guide orient="horz" pos="663"/>
        <p:guide pos="3840"/>
      </p:guideLst>
    </p:cSldViewPr>
  </p:slideViewPr>
  <p:notesTextViewPr>
    <p:cViewPr>
      <p:scale>
        <a:sx n="1" d="1"/>
        <a:sy n="1" d="1"/>
      </p:scale>
      <p:origin x="0" y="0"/>
    </p:cViewPr>
  </p:notesTextViewPr>
  <p:sorterViewPr>
    <p:cViewPr>
      <p:scale>
        <a:sx n="50" d="100"/>
        <a:sy n="50" d="100"/>
      </p:scale>
      <p:origin x="0" y="0"/>
    </p:cViewPr>
  </p:sorter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2772B8-DFA0-42D4-BB56-C041186E9AEC}" type="datetimeFigureOut">
              <a:rPr lang="zh-CN" altLang="en-US" smtClean="0"/>
              <a:t>2023-07-20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8E786-4216-45F2-862D-D7FBD8328BF6}" type="slidenum">
              <a:rPr lang="zh-CN" altLang="en-US" smtClean="0"/>
              <a:t>‹#›</a:t>
            </a:fld>
            <a:endParaRPr lang="zh-CN" altLang="en-US"/>
          </a:p>
        </p:txBody>
      </p:sp>
    </p:spTree>
    <p:extLst>
      <p:ext uri="{BB962C8B-B14F-4D97-AF65-F5344CB8AC3E}">
        <p14:creationId xmlns:p14="http://schemas.microsoft.com/office/powerpoint/2010/main" val="86046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t>1</a:t>
            </a:fld>
            <a:endParaRPr lang="zh-CN" altLang="en-US"/>
          </a:p>
        </p:txBody>
      </p:sp>
    </p:spTree>
    <p:extLst>
      <p:ext uri="{BB962C8B-B14F-4D97-AF65-F5344CB8AC3E}">
        <p14:creationId xmlns:p14="http://schemas.microsoft.com/office/powerpoint/2010/main" val="826652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t>10</a:t>
            </a:fld>
            <a:endParaRPr lang="zh-CN" altLang="en-US"/>
          </a:p>
        </p:txBody>
      </p:sp>
    </p:spTree>
    <p:extLst>
      <p:ext uri="{BB962C8B-B14F-4D97-AF65-F5344CB8AC3E}">
        <p14:creationId xmlns:p14="http://schemas.microsoft.com/office/powerpoint/2010/main" val="3345824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t>11</a:t>
            </a:fld>
            <a:endParaRPr lang="zh-CN" altLang="en-US"/>
          </a:p>
        </p:txBody>
      </p:sp>
    </p:spTree>
    <p:extLst>
      <p:ext uri="{BB962C8B-B14F-4D97-AF65-F5344CB8AC3E}">
        <p14:creationId xmlns:p14="http://schemas.microsoft.com/office/powerpoint/2010/main" val="2516055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t>12</a:t>
            </a:fld>
            <a:endParaRPr lang="zh-CN" altLang="en-US"/>
          </a:p>
        </p:txBody>
      </p:sp>
    </p:spTree>
    <p:extLst>
      <p:ext uri="{BB962C8B-B14F-4D97-AF65-F5344CB8AC3E}">
        <p14:creationId xmlns:p14="http://schemas.microsoft.com/office/powerpoint/2010/main" val="2446366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t>13</a:t>
            </a:fld>
            <a:endParaRPr lang="zh-CN" altLang="en-US"/>
          </a:p>
        </p:txBody>
      </p:sp>
    </p:spTree>
    <p:extLst>
      <p:ext uri="{BB962C8B-B14F-4D97-AF65-F5344CB8AC3E}">
        <p14:creationId xmlns:p14="http://schemas.microsoft.com/office/powerpoint/2010/main" val="3824228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t>14</a:t>
            </a:fld>
            <a:endParaRPr lang="zh-CN" altLang="en-US"/>
          </a:p>
        </p:txBody>
      </p:sp>
    </p:spTree>
    <p:extLst>
      <p:ext uri="{BB962C8B-B14F-4D97-AF65-F5344CB8AC3E}">
        <p14:creationId xmlns:p14="http://schemas.microsoft.com/office/powerpoint/2010/main" val="2974488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t>15</a:t>
            </a:fld>
            <a:endParaRPr lang="zh-CN" altLang="en-US"/>
          </a:p>
        </p:txBody>
      </p:sp>
    </p:spTree>
    <p:extLst>
      <p:ext uri="{BB962C8B-B14F-4D97-AF65-F5344CB8AC3E}">
        <p14:creationId xmlns:p14="http://schemas.microsoft.com/office/powerpoint/2010/main" val="348844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t>16</a:t>
            </a:fld>
            <a:endParaRPr lang="zh-CN" altLang="en-US"/>
          </a:p>
        </p:txBody>
      </p:sp>
    </p:spTree>
    <p:extLst>
      <p:ext uri="{BB962C8B-B14F-4D97-AF65-F5344CB8AC3E}">
        <p14:creationId xmlns:p14="http://schemas.microsoft.com/office/powerpoint/2010/main" val="2252187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t>17</a:t>
            </a:fld>
            <a:endParaRPr lang="zh-CN" altLang="en-US"/>
          </a:p>
        </p:txBody>
      </p:sp>
    </p:spTree>
    <p:extLst>
      <p:ext uri="{BB962C8B-B14F-4D97-AF65-F5344CB8AC3E}">
        <p14:creationId xmlns:p14="http://schemas.microsoft.com/office/powerpoint/2010/main" val="149191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t>18</a:t>
            </a:fld>
            <a:endParaRPr lang="zh-CN" altLang="en-US"/>
          </a:p>
        </p:txBody>
      </p:sp>
    </p:spTree>
    <p:extLst>
      <p:ext uri="{BB962C8B-B14F-4D97-AF65-F5344CB8AC3E}">
        <p14:creationId xmlns:p14="http://schemas.microsoft.com/office/powerpoint/2010/main" val="1662052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t>19</a:t>
            </a:fld>
            <a:endParaRPr lang="zh-CN" altLang="en-US"/>
          </a:p>
        </p:txBody>
      </p:sp>
    </p:spTree>
    <p:extLst>
      <p:ext uri="{BB962C8B-B14F-4D97-AF65-F5344CB8AC3E}">
        <p14:creationId xmlns:p14="http://schemas.microsoft.com/office/powerpoint/2010/main" val="1444329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t>2</a:t>
            </a:fld>
            <a:endParaRPr lang="zh-CN" altLang="en-US"/>
          </a:p>
        </p:txBody>
      </p:sp>
    </p:spTree>
    <p:extLst>
      <p:ext uri="{BB962C8B-B14F-4D97-AF65-F5344CB8AC3E}">
        <p14:creationId xmlns:p14="http://schemas.microsoft.com/office/powerpoint/2010/main" val="561740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t>20</a:t>
            </a:fld>
            <a:endParaRPr lang="zh-CN" altLang="en-US"/>
          </a:p>
        </p:txBody>
      </p:sp>
    </p:spTree>
    <p:extLst>
      <p:ext uri="{BB962C8B-B14F-4D97-AF65-F5344CB8AC3E}">
        <p14:creationId xmlns:p14="http://schemas.microsoft.com/office/powerpoint/2010/main" val="3152775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t>21</a:t>
            </a:fld>
            <a:endParaRPr lang="zh-CN" altLang="en-US"/>
          </a:p>
        </p:txBody>
      </p:sp>
    </p:spTree>
    <p:extLst>
      <p:ext uri="{BB962C8B-B14F-4D97-AF65-F5344CB8AC3E}">
        <p14:creationId xmlns:p14="http://schemas.microsoft.com/office/powerpoint/2010/main" val="3937157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t>22</a:t>
            </a:fld>
            <a:endParaRPr lang="zh-CN" altLang="en-US"/>
          </a:p>
        </p:txBody>
      </p:sp>
    </p:spTree>
    <p:extLst>
      <p:ext uri="{BB962C8B-B14F-4D97-AF65-F5344CB8AC3E}">
        <p14:creationId xmlns:p14="http://schemas.microsoft.com/office/powerpoint/2010/main" val="852466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t>23</a:t>
            </a:fld>
            <a:endParaRPr lang="zh-CN" altLang="en-US"/>
          </a:p>
        </p:txBody>
      </p:sp>
    </p:spTree>
    <p:extLst>
      <p:ext uri="{BB962C8B-B14F-4D97-AF65-F5344CB8AC3E}">
        <p14:creationId xmlns:p14="http://schemas.microsoft.com/office/powerpoint/2010/main" val="1987177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t>24</a:t>
            </a:fld>
            <a:endParaRPr lang="zh-CN" altLang="en-US"/>
          </a:p>
        </p:txBody>
      </p:sp>
    </p:spTree>
    <p:extLst>
      <p:ext uri="{BB962C8B-B14F-4D97-AF65-F5344CB8AC3E}">
        <p14:creationId xmlns:p14="http://schemas.microsoft.com/office/powerpoint/2010/main" val="2975559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t>25</a:t>
            </a:fld>
            <a:endParaRPr lang="zh-CN" altLang="en-US"/>
          </a:p>
        </p:txBody>
      </p:sp>
    </p:spTree>
    <p:extLst>
      <p:ext uri="{BB962C8B-B14F-4D97-AF65-F5344CB8AC3E}">
        <p14:creationId xmlns:p14="http://schemas.microsoft.com/office/powerpoint/2010/main" val="2241544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t>26</a:t>
            </a:fld>
            <a:endParaRPr lang="zh-CN" altLang="en-US"/>
          </a:p>
        </p:txBody>
      </p:sp>
    </p:spTree>
    <p:extLst>
      <p:ext uri="{BB962C8B-B14F-4D97-AF65-F5344CB8AC3E}">
        <p14:creationId xmlns:p14="http://schemas.microsoft.com/office/powerpoint/2010/main" val="2036333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t>27</a:t>
            </a:fld>
            <a:endParaRPr lang="zh-CN" altLang="en-US"/>
          </a:p>
        </p:txBody>
      </p:sp>
    </p:spTree>
    <p:extLst>
      <p:ext uri="{BB962C8B-B14F-4D97-AF65-F5344CB8AC3E}">
        <p14:creationId xmlns:p14="http://schemas.microsoft.com/office/powerpoint/2010/main" val="3552905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t>28</a:t>
            </a:fld>
            <a:endParaRPr lang="zh-CN" altLang="en-US"/>
          </a:p>
        </p:txBody>
      </p:sp>
    </p:spTree>
    <p:extLst>
      <p:ext uri="{BB962C8B-B14F-4D97-AF65-F5344CB8AC3E}">
        <p14:creationId xmlns:p14="http://schemas.microsoft.com/office/powerpoint/2010/main" val="450584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t>29</a:t>
            </a:fld>
            <a:endParaRPr lang="zh-CN" altLang="en-US"/>
          </a:p>
        </p:txBody>
      </p:sp>
    </p:spTree>
    <p:extLst>
      <p:ext uri="{BB962C8B-B14F-4D97-AF65-F5344CB8AC3E}">
        <p14:creationId xmlns:p14="http://schemas.microsoft.com/office/powerpoint/2010/main" val="2834525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t>3</a:t>
            </a:fld>
            <a:endParaRPr lang="zh-CN" altLang="en-US"/>
          </a:p>
        </p:txBody>
      </p:sp>
    </p:spTree>
    <p:extLst>
      <p:ext uri="{BB962C8B-B14F-4D97-AF65-F5344CB8AC3E}">
        <p14:creationId xmlns:p14="http://schemas.microsoft.com/office/powerpoint/2010/main" val="2238584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t>4</a:t>
            </a:fld>
            <a:endParaRPr lang="zh-CN" altLang="en-US"/>
          </a:p>
        </p:txBody>
      </p:sp>
    </p:spTree>
    <p:extLst>
      <p:ext uri="{BB962C8B-B14F-4D97-AF65-F5344CB8AC3E}">
        <p14:creationId xmlns:p14="http://schemas.microsoft.com/office/powerpoint/2010/main" val="822726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F2328"/>
                </a:solidFill>
                <a:effectLst/>
                <a:latin typeface="-apple-system"/>
              </a:rPr>
              <a:t>⾸先分析将要爬取的新闻⽹⻚。在⽹站上右击“检查 和“查看页面源代码” 可以查看要爬取的⽹⻚的源码，利⽤代码栏左上⾓的“查看器”按钮，在⽹⻚上选择想要审视的要素，就可以看到该要素对应的 </a:t>
            </a:r>
            <a:r>
              <a:rPr lang="en-US" altLang="zh-CN" b="0" i="0" dirty="0">
                <a:solidFill>
                  <a:srgbClr val="1F2328"/>
                </a:solidFill>
                <a:effectLst/>
                <a:latin typeface="-apple-system"/>
              </a:rPr>
              <a:t>html </a:t>
            </a:r>
            <a:r>
              <a:rPr lang="zh-CN" altLang="en-US" b="0" i="0" dirty="0">
                <a:solidFill>
                  <a:srgbClr val="1F2328"/>
                </a:solidFill>
                <a:effectLst/>
                <a:latin typeface="-apple-system"/>
              </a:rPr>
              <a:t>源代码。利 ⽤这个⽅式，我们可以确定要爬取的内容的格式。</a:t>
            </a:r>
            <a:endParaRPr lang="en-US" altLang="zh-CN" b="0" i="0" dirty="0">
              <a:solidFill>
                <a:srgbClr val="1F2328"/>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F2328"/>
                </a:solidFill>
                <a:effectLst/>
                <a:latin typeface="-apple-system"/>
              </a:rPr>
              <a:t>在种子页面，我们需要爬取的就是新闻网页链接地址，供我们之后爬取新闻内容使用。网页链接一般在标签内。</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新浪新闻的主⻚是我们本次爬取的种⼦⻚⾯，我们将解析出这个⻚⾯上的新闻⻚⾯超链接并对这些新闻⻚⾯进⾏爬取，根据需要爬取的数据修改</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format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内容，以及用正则表达式匹配新闻</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url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t>5</a:t>
            </a:fld>
            <a:endParaRPr lang="zh-CN" altLang="en-US"/>
          </a:p>
        </p:txBody>
      </p:sp>
    </p:spTree>
    <p:extLst>
      <p:ext uri="{BB962C8B-B14F-4D97-AF65-F5344CB8AC3E}">
        <p14:creationId xmlns:p14="http://schemas.microsoft.com/office/powerpoint/2010/main" val="2635778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F2328"/>
                </a:solidFill>
                <a:effectLst/>
                <a:latin typeface="-apple-system"/>
              </a:rPr>
              <a:t>在内容页面，我们需要爬取的就是新闻具体内容，内容包括 </a:t>
            </a:r>
            <a:r>
              <a:rPr lang="en-US" altLang="zh-CN" b="0" i="0" dirty="0">
                <a:solidFill>
                  <a:srgbClr val="1F2328"/>
                </a:solidFill>
                <a:effectLst/>
                <a:latin typeface="-apple-system"/>
              </a:rPr>
              <a:t>title</a:t>
            </a:r>
            <a:r>
              <a:rPr lang="zh-CN" altLang="en-US" b="0" i="0" dirty="0">
                <a:solidFill>
                  <a:srgbClr val="1F2328"/>
                </a:solidFill>
                <a:effectLst/>
                <a:latin typeface="-apple-system"/>
              </a:rPr>
              <a:t>、</a:t>
            </a:r>
            <a:r>
              <a:rPr lang="en-US" altLang="zh-CN" b="0" i="0" dirty="0">
                <a:solidFill>
                  <a:srgbClr val="1F2328"/>
                </a:solidFill>
                <a:effectLst/>
                <a:latin typeface="-apple-system"/>
              </a:rPr>
              <a:t>author</a:t>
            </a:r>
            <a:r>
              <a:rPr lang="zh-CN" altLang="en-US" b="0" i="0" dirty="0">
                <a:solidFill>
                  <a:srgbClr val="1F2328"/>
                </a:solidFill>
                <a:effectLst/>
                <a:latin typeface="-apple-system"/>
              </a:rPr>
              <a:t>、</a:t>
            </a:r>
            <a:r>
              <a:rPr lang="en-US" altLang="zh-CN" b="0" i="0" dirty="0">
                <a:solidFill>
                  <a:srgbClr val="1F2328"/>
                </a:solidFill>
                <a:effectLst/>
                <a:latin typeface="-apple-system"/>
              </a:rPr>
              <a:t>keywords</a:t>
            </a:r>
            <a:r>
              <a:rPr lang="zh-CN" altLang="en-US" b="0" i="0" dirty="0">
                <a:solidFill>
                  <a:srgbClr val="1F2328"/>
                </a:solidFill>
                <a:effectLst/>
                <a:latin typeface="-apple-system"/>
              </a:rPr>
              <a:t>等。因为不同的内容位于不同的标签内，并且有不同的</a:t>
            </a:r>
            <a:r>
              <a:rPr lang="en-US" altLang="zh-CN" b="0" i="0" dirty="0">
                <a:solidFill>
                  <a:srgbClr val="1F2328"/>
                </a:solidFill>
                <a:effectLst/>
                <a:latin typeface="-apple-system"/>
              </a:rPr>
              <a:t>name</a:t>
            </a:r>
            <a:r>
              <a:rPr lang="zh-CN" altLang="en-US" b="0" i="0" dirty="0">
                <a:solidFill>
                  <a:srgbClr val="1F2328"/>
                </a:solidFill>
                <a:effectLst/>
                <a:latin typeface="-apple-system"/>
              </a:rPr>
              <a:t>，在之后我们要根据我们所需要爬取的内容，使用选择器选择我们要爬取的元素。</a:t>
            </a:r>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t>6</a:t>
            </a:fld>
            <a:endParaRPr lang="zh-CN" altLang="en-US"/>
          </a:p>
        </p:txBody>
      </p:sp>
    </p:spTree>
    <p:extLst>
      <p:ext uri="{BB962C8B-B14F-4D97-AF65-F5344CB8AC3E}">
        <p14:creationId xmlns:p14="http://schemas.microsoft.com/office/powerpoint/2010/main" val="2259059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t>7</a:t>
            </a:fld>
            <a:endParaRPr lang="zh-CN" altLang="en-US"/>
          </a:p>
        </p:txBody>
      </p:sp>
    </p:spTree>
    <p:extLst>
      <p:ext uri="{BB962C8B-B14F-4D97-AF65-F5344CB8AC3E}">
        <p14:creationId xmlns:p14="http://schemas.microsoft.com/office/powerpoint/2010/main" val="1630945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t>8</a:t>
            </a:fld>
            <a:endParaRPr lang="zh-CN" altLang="en-US"/>
          </a:p>
        </p:txBody>
      </p:sp>
    </p:spTree>
    <p:extLst>
      <p:ext uri="{BB962C8B-B14F-4D97-AF65-F5344CB8AC3E}">
        <p14:creationId xmlns:p14="http://schemas.microsoft.com/office/powerpoint/2010/main" val="630362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在爬取种子页面时，本质上就是爬取新闻网页链接地址，供我们之后爬取新闻内容使用。网页链接一般在标签内。</a:t>
            </a:r>
          </a:p>
          <a:p>
            <a:endParaRPr lang="zh-CN" altLang="en-US" dirty="0"/>
          </a:p>
        </p:txBody>
      </p:sp>
      <p:sp>
        <p:nvSpPr>
          <p:cNvPr id="4" name="灯片编号占位符 3"/>
          <p:cNvSpPr>
            <a:spLocks noGrp="1"/>
          </p:cNvSpPr>
          <p:nvPr>
            <p:ph type="sldNum" sz="quarter" idx="10"/>
          </p:nvPr>
        </p:nvSpPr>
        <p:spPr/>
        <p:txBody>
          <a:bodyPr/>
          <a:lstStyle/>
          <a:p>
            <a:fld id="{0A08E786-4216-45F2-862D-D7FBD8328BF6}" type="slidenum">
              <a:rPr lang="zh-CN" altLang="en-US" smtClean="0"/>
              <a:t>9</a:t>
            </a:fld>
            <a:endParaRPr lang="zh-CN" altLang="en-US"/>
          </a:p>
        </p:txBody>
      </p:sp>
    </p:spTree>
    <p:extLst>
      <p:ext uri="{BB962C8B-B14F-4D97-AF65-F5344CB8AC3E}">
        <p14:creationId xmlns:p14="http://schemas.microsoft.com/office/powerpoint/2010/main" val="780422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54487-5C52-43DE-8040-E4597B8E665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66D38B3-FFF9-4D55-BB90-5F1457DCCD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7BA9CFA4-BBAC-4A85-95C0-B8362F921E22}"/>
              </a:ext>
            </a:extLst>
          </p:cNvPr>
          <p:cNvSpPr>
            <a:spLocks noGrp="1"/>
          </p:cNvSpPr>
          <p:nvPr>
            <p:ph type="dt" sz="half" idx="10"/>
          </p:nvPr>
        </p:nvSpPr>
        <p:spPr/>
        <p:txBody>
          <a:bodyPr/>
          <a:lstStyle/>
          <a:p>
            <a:fld id="{D0BF812B-C032-45E8-ABE9-CC3D372FACD1}" type="datetimeFigureOut">
              <a:rPr lang="zh-CN" altLang="en-US" smtClean="0"/>
              <a:t>2023-07-20</a:t>
            </a:fld>
            <a:endParaRPr lang="zh-CN" altLang="en-US"/>
          </a:p>
        </p:txBody>
      </p:sp>
      <p:sp>
        <p:nvSpPr>
          <p:cNvPr id="5" name="页脚占位符 4">
            <a:extLst>
              <a:ext uri="{FF2B5EF4-FFF2-40B4-BE49-F238E27FC236}">
                <a16:creationId xmlns:a16="http://schemas.microsoft.com/office/drawing/2014/main" id="{AAC0A92B-882F-4EAE-9CD9-C3638E889B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BFF9EE6-DCF3-4596-AFC1-8B9F75DC917A}"/>
              </a:ext>
            </a:extLst>
          </p:cNvPr>
          <p:cNvSpPr>
            <a:spLocks noGrp="1"/>
          </p:cNvSpPr>
          <p:nvPr>
            <p:ph type="sldNum" sz="quarter" idx="12"/>
          </p:nvPr>
        </p:nvSpPr>
        <p:spPr/>
        <p:txBody>
          <a:bodyPr/>
          <a:lstStyle/>
          <a:p>
            <a:fld id="{07DF4E1D-8AC2-401E-B33A-12C05253EAAA}" type="slidenum">
              <a:rPr lang="zh-CN" altLang="en-US" smtClean="0"/>
              <a:t>‹#›</a:t>
            </a:fld>
            <a:endParaRPr lang="zh-CN" altLang="en-US"/>
          </a:p>
        </p:txBody>
      </p:sp>
    </p:spTree>
    <p:extLst>
      <p:ext uri="{BB962C8B-B14F-4D97-AF65-F5344CB8AC3E}">
        <p14:creationId xmlns:p14="http://schemas.microsoft.com/office/powerpoint/2010/main" val="1980697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100B32-1CD8-4584-AFFC-468F16A338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213848-5DFF-4229-945E-D09C771F506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2CBE1A3-AB9C-4EE4-9F5F-3687D6E54F01}"/>
              </a:ext>
            </a:extLst>
          </p:cNvPr>
          <p:cNvSpPr>
            <a:spLocks noGrp="1"/>
          </p:cNvSpPr>
          <p:nvPr>
            <p:ph type="dt" sz="half" idx="10"/>
          </p:nvPr>
        </p:nvSpPr>
        <p:spPr/>
        <p:txBody>
          <a:bodyPr/>
          <a:lstStyle/>
          <a:p>
            <a:fld id="{D0BF812B-C032-45E8-ABE9-CC3D372FACD1}" type="datetimeFigureOut">
              <a:rPr lang="zh-CN" altLang="en-US" smtClean="0"/>
              <a:t>2023-07-20</a:t>
            </a:fld>
            <a:endParaRPr lang="zh-CN" altLang="en-US"/>
          </a:p>
        </p:txBody>
      </p:sp>
      <p:sp>
        <p:nvSpPr>
          <p:cNvPr id="5" name="页脚占位符 4">
            <a:extLst>
              <a:ext uri="{FF2B5EF4-FFF2-40B4-BE49-F238E27FC236}">
                <a16:creationId xmlns:a16="http://schemas.microsoft.com/office/drawing/2014/main" id="{C546D30A-713C-45BF-8230-18DA0B8212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06AA1D7-D90D-4E95-B9BC-EBF858AF78CB}"/>
              </a:ext>
            </a:extLst>
          </p:cNvPr>
          <p:cNvSpPr>
            <a:spLocks noGrp="1"/>
          </p:cNvSpPr>
          <p:nvPr>
            <p:ph type="sldNum" sz="quarter" idx="12"/>
          </p:nvPr>
        </p:nvSpPr>
        <p:spPr/>
        <p:txBody>
          <a:bodyPr/>
          <a:lstStyle/>
          <a:p>
            <a:fld id="{07DF4E1D-8AC2-401E-B33A-12C05253EAAA}" type="slidenum">
              <a:rPr lang="zh-CN" altLang="en-US" smtClean="0"/>
              <a:t>‹#›</a:t>
            </a:fld>
            <a:endParaRPr lang="zh-CN" altLang="en-US"/>
          </a:p>
        </p:txBody>
      </p:sp>
    </p:spTree>
    <p:extLst>
      <p:ext uri="{BB962C8B-B14F-4D97-AF65-F5344CB8AC3E}">
        <p14:creationId xmlns:p14="http://schemas.microsoft.com/office/powerpoint/2010/main" val="533542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8677BFC-1CEB-4EC9-BDFE-223EC88FEA6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85C34F-4519-4606-8E0E-0897A9DCA34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AFCC154-5B53-4BCA-8718-4ED3FD4F4184}"/>
              </a:ext>
            </a:extLst>
          </p:cNvPr>
          <p:cNvSpPr>
            <a:spLocks noGrp="1"/>
          </p:cNvSpPr>
          <p:nvPr>
            <p:ph type="dt" sz="half" idx="10"/>
          </p:nvPr>
        </p:nvSpPr>
        <p:spPr/>
        <p:txBody>
          <a:bodyPr/>
          <a:lstStyle/>
          <a:p>
            <a:fld id="{D0BF812B-C032-45E8-ABE9-CC3D372FACD1}" type="datetimeFigureOut">
              <a:rPr lang="zh-CN" altLang="en-US" smtClean="0"/>
              <a:t>2023-07-20</a:t>
            </a:fld>
            <a:endParaRPr lang="zh-CN" altLang="en-US"/>
          </a:p>
        </p:txBody>
      </p:sp>
      <p:sp>
        <p:nvSpPr>
          <p:cNvPr id="5" name="页脚占位符 4">
            <a:extLst>
              <a:ext uri="{FF2B5EF4-FFF2-40B4-BE49-F238E27FC236}">
                <a16:creationId xmlns:a16="http://schemas.microsoft.com/office/drawing/2014/main" id="{6139DA60-5E9B-4090-8D53-F1001C3354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BDCC125-0D3E-4EA9-A7C8-6B7F205D18D1}"/>
              </a:ext>
            </a:extLst>
          </p:cNvPr>
          <p:cNvSpPr>
            <a:spLocks noGrp="1"/>
          </p:cNvSpPr>
          <p:nvPr>
            <p:ph type="sldNum" sz="quarter" idx="12"/>
          </p:nvPr>
        </p:nvSpPr>
        <p:spPr/>
        <p:txBody>
          <a:bodyPr/>
          <a:lstStyle/>
          <a:p>
            <a:fld id="{07DF4E1D-8AC2-401E-B33A-12C05253EAAA}" type="slidenum">
              <a:rPr lang="zh-CN" altLang="en-US" smtClean="0"/>
              <a:t>‹#›</a:t>
            </a:fld>
            <a:endParaRPr lang="zh-CN" altLang="en-US"/>
          </a:p>
        </p:txBody>
      </p:sp>
    </p:spTree>
    <p:extLst>
      <p:ext uri="{BB962C8B-B14F-4D97-AF65-F5344CB8AC3E}">
        <p14:creationId xmlns:p14="http://schemas.microsoft.com/office/powerpoint/2010/main" val="1678239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C4D18D-7DCA-4907-BF3A-2579F502842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1CA1271-3E82-497F-8B53-0F1867D99262}"/>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DD3CAA6-9D80-4D7F-B066-F05B326EFE9C}"/>
              </a:ext>
            </a:extLst>
          </p:cNvPr>
          <p:cNvSpPr>
            <a:spLocks noGrp="1"/>
          </p:cNvSpPr>
          <p:nvPr>
            <p:ph type="dt" sz="half" idx="10"/>
          </p:nvPr>
        </p:nvSpPr>
        <p:spPr/>
        <p:txBody>
          <a:bodyPr/>
          <a:lstStyle/>
          <a:p>
            <a:fld id="{D0BF812B-C032-45E8-ABE9-CC3D372FACD1}" type="datetimeFigureOut">
              <a:rPr lang="zh-CN" altLang="en-US" smtClean="0"/>
              <a:t>2023-07-20</a:t>
            </a:fld>
            <a:endParaRPr lang="zh-CN" altLang="en-US"/>
          </a:p>
        </p:txBody>
      </p:sp>
      <p:sp>
        <p:nvSpPr>
          <p:cNvPr id="5" name="页脚占位符 4">
            <a:extLst>
              <a:ext uri="{FF2B5EF4-FFF2-40B4-BE49-F238E27FC236}">
                <a16:creationId xmlns:a16="http://schemas.microsoft.com/office/drawing/2014/main" id="{D872E402-B1CB-4A42-A678-0F755DC02D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FC4956-AD1F-4860-9AD2-0BF206466991}"/>
              </a:ext>
            </a:extLst>
          </p:cNvPr>
          <p:cNvSpPr>
            <a:spLocks noGrp="1"/>
          </p:cNvSpPr>
          <p:nvPr>
            <p:ph type="sldNum" sz="quarter" idx="12"/>
          </p:nvPr>
        </p:nvSpPr>
        <p:spPr/>
        <p:txBody>
          <a:bodyPr/>
          <a:lstStyle/>
          <a:p>
            <a:fld id="{07DF4E1D-8AC2-401E-B33A-12C05253EAAA}" type="slidenum">
              <a:rPr lang="zh-CN" altLang="en-US" smtClean="0"/>
              <a:t>‹#›</a:t>
            </a:fld>
            <a:endParaRPr lang="zh-CN" altLang="en-US"/>
          </a:p>
        </p:txBody>
      </p:sp>
    </p:spTree>
    <p:extLst>
      <p:ext uri="{BB962C8B-B14F-4D97-AF65-F5344CB8AC3E}">
        <p14:creationId xmlns:p14="http://schemas.microsoft.com/office/powerpoint/2010/main" val="3061399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2BCA75-1F57-42BB-BA48-FF7C11F9A6D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70ED596-E120-41AB-A9D0-0C265B7086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14CC783-0900-49CE-BA3B-0DAB551AB270}"/>
              </a:ext>
            </a:extLst>
          </p:cNvPr>
          <p:cNvSpPr>
            <a:spLocks noGrp="1"/>
          </p:cNvSpPr>
          <p:nvPr>
            <p:ph type="dt" sz="half" idx="10"/>
          </p:nvPr>
        </p:nvSpPr>
        <p:spPr/>
        <p:txBody>
          <a:bodyPr/>
          <a:lstStyle/>
          <a:p>
            <a:fld id="{D0BF812B-C032-45E8-ABE9-CC3D372FACD1}" type="datetimeFigureOut">
              <a:rPr lang="zh-CN" altLang="en-US" smtClean="0"/>
              <a:t>2023-07-20</a:t>
            </a:fld>
            <a:endParaRPr lang="zh-CN" altLang="en-US"/>
          </a:p>
        </p:txBody>
      </p:sp>
      <p:sp>
        <p:nvSpPr>
          <p:cNvPr id="5" name="页脚占位符 4">
            <a:extLst>
              <a:ext uri="{FF2B5EF4-FFF2-40B4-BE49-F238E27FC236}">
                <a16:creationId xmlns:a16="http://schemas.microsoft.com/office/drawing/2014/main" id="{63FE88C5-D9F1-4EFA-AC3A-FFECD8F140A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2B71C59-EA95-4156-B37F-1D9181F17073}"/>
              </a:ext>
            </a:extLst>
          </p:cNvPr>
          <p:cNvSpPr>
            <a:spLocks noGrp="1"/>
          </p:cNvSpPr>
          <p:nvPr>
            <p:ph type="sldNum" sz="quarter" idx="12"/>
          </p:nvPr>
        </p:nvSpPr>
        <p:spPr/>
        <p:txBody>
          <a:bodyPr/>
          <a:lstStyle/>
          <a:p>
            <a:fld id="{07DF4E1D-8AC2-401E-B33A-12C05253EAAA}" type="slidenum">
              <a:rPr lang="zh-CN" altLang="en-US" smtClean="0"/>
              <a:t>‹#›</a:t>
            </a:fld>
            <a:endParaRPr lang="zh-CN" altLang="en-US"/>
          </a:p>
        </p:txBody>
      </p:sp>
    </p:spTree>
    <p:extLst>
      <p:ext uri="{BB962C8B-B14F-4D97-AF65-F5344CB8AC3E}">
        <p14:creationId xmlns:p14="http://schemas.microsoft.com/office/powerpoint/2010/main" val="3428145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93CE9B-26F4-4B05-91AD-7D5BBED792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CDBC56-9665-4D60-9294-B80E2DB8F03C}"/>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411C4657-3D75-49B8-8964-65075368689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E6B204F-8CF6-4A2B-9F70-F87F2391873D}"/>
              </a:ext>
            </a:extLst>
          </p:cNvPr>
          <p:cNvSpPr>
            <a:spLocks noGrp="1"/>
          </p:cNvSpPr>
          <p:nvPr>
            <p:ph type="dt" sz="half" idx="10"/>
          </p:nvPr>
        </p:nvSpPr>
        <p:spPr/>
        <p:txBody>
          <a:bodyPr/>
          <a:lstStyle/>
          <a:p>
            <a:fld id="{D0BF812B-C032-45E8-ABE9-CC3D372FACD1}" type="datetimeFigureOut">
              <a:rPr lang="zh-CN" altLang="en-US" smtClean="0"/>
              <a:t>2023-07-20</a:t>
            </a:fld>
            <a:endParaRPr lang="zh-CN" altLang="en-US"/>
          </a:p>
        </p:txBody>
      </p:sp>
      <p:sp>
        <p:nvSpPr>
          <p:cNvPr id="6" name="页脚占位符 5">
            <a:extLst>
              <a:ext uri="{FF2B5EF4-FFF2-40B4-BE49-F238E27FC236}">
                <a16:creationId xmlns:a16="http://schemas.microsoft.com/office/drawing/2014/main" id="{A6A51D15-F7E4-4DE1-A5B4-83ECC6D11F0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0F6C39E-8093-41EE-A607-8E5F0170D55A}"/>
              </a:ext>
            </a:extLst>
          </p:cNvPr>
          <p:cNvSpPr>
            <a:spLocks noGrp="1"/>
          </p:cNvSpPr>
          <p:nvPr>
            <p:ph type="sldNum" sz="quarter" idx="12"/>
          </p:nvPr>
        </p:nvSpPr>
        <p:spPr/>
        <p:txBody>
          <a:bodyPr/>
          <a:lstStyle/>
          <a:p>
            <a:fld id="{07DF4E1D-8AC2-401E-B33A-12C05253EAAA}" type="slidenum">
              <a:rPr lang="zh-CN" altLang="en-US" smtClean="0"/>
              <a:t>‹#›</a:t>
            </a:fld>
            <a:endParaRPr lang="zh-CN" altLang="en-US"/>
          </a:p>
        </p:txBody>
      </p:sp>
    </p:spTree>
    <p:extLst>
      <p:ext uri="{BB962C8B-B14F-4D97-AF65-F5344CB8AC3E}">
        <p14:creationId xmlns:p14="http://schemas.microsoft.com/office/powerpoint/2010/main" val="2770426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266374-AFE4-4831-A5D4-D610A238B53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83994A4-C448-4CA5-B862-08CF03A373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7DDCC8E-BB47-4F1D-9799-9F4191D8C4A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8BEBAE0C-F973-4EB6-863C-C1E8B652DD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BDA79FA2-E550-4485-B4C1-39F22F97556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6B10B1F-8655-45D2-B5B4-9F8EC0F30909}"/>
              </a:ext>
            </a:extLst>
          </p:cNvPr>
          <p:cNvSpPr>
            <a:spLocks noGrp="1"/>
          </p:cNvSpPr>
          <p:nvPr>
            <p:ph type="dt" sz="half" idx="10"/>
          </p:nvPr>
        </p:nvSpPr>
        <p:spPr/>
        <p:txBody>
          <a:bodyPr/>
          <a:lstStyle/>
          <a:p>
            <a:fld id="{D0BF812B-C032-45E8-ABE9-CC3D372FACD1}" type="datetimeFigureOut">
              <a:rPr lang="zh-CN" altLang="en-US" smtClean="0"/>
              <a:t>2023-07-20</a:t>
            </a:fld>
            <a:endParaRPr lang="zh-CN" altLang="en-US"/>
          </a:p>
        </p:txBody>
      </p:sp>
      <p:sp>
        <p:nvSpPr>
          <p:cNvPr id="8" name="页脚占位符 7">
            <a:extLst>
              <a:ext uri="{FF2B5EF4-FFF2-40B4-BE49-F238E27FC236}">
                <a16:creationId xmlns:a16="http://schemas.microsoft.com/office/drawing/2014/main" id="{A550D1C5-417B-4AB3-955E-4882CCE798B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0A9BB96-5048-4114-8119-6433A9C24A89}"/>
              </a:ext>
            </a:extLst>
          </p:cNvPr>
          <p:cNvSpPr>
            <a:spLocks noGrp="1"/>
          </p:cNvSpPr>
          <p:nvPr>
            <p:ph type="sldNum" sz="quarter" idx="12"/>
          </p:nvPr>
        </p:nvSpPr>
        <p:spPr/>
        <p:txBody>
          <a:bodyPr/>
          <a:lstStyle/>
          <a:p>
            <a:fld id="{07DF4E1D-8AC2-401E-B33A-12C05253EAAA}" type="slidenum">
              <a:rPr lang="zh-CN" altLang="en-US" smtClean="0"/>
              <a:t>‹#›</a:t>
            </a:fld>
            <a:endParaRPr lang="zh-CN" altLang="en-US"/>
          </a:p>
        </p:txBody>
      </p:sp>
    </p:spTree>
    <p:extLst>
      <p:ext uri="{BB962C8B-B14F-4D97-AF65-F5344CB8AC3E}">
        <p14:creationId xmlns:p14="http://schemas.microsoft.com/office/powerpoint/2010/main" val="850998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0AD0C29-217F-4361-8E80-7465E78B1322}"/>
              </a:ext>
            </a:extLst>
          </p:cNvPr>
          <p:cNvPicPr>
            <a:picLocks noChangeAspect="1"/>
          </p:cNvPicPr>
          <p:nvPr userDrawn="1"/>
        </p:nvPicPr>
        <p:blipFill>
          <a:blip r:embed="rId2"/>
          <a:stretch>
            <a:fillRect/>
          </a:stretch>
        </p:blipFill>
        <p:spPr>
          <a:xfrm>
            <a:off x="285750" y="85725"/>
            <a:ext cx="11610975" cy="6686550"/>
          </a:xfrm>
          <a:prstGeom prst="rect">
            <a:avLst/>
          </a:prstGeom>
        </p:spPr>
      </p:pic>
      <p:pic>
        <p:nvPicPr>
          <p:cNvPr id="7" name="图片 6">
            <a:extLst>
              <a:ext uri="{FF2B5EF4-FFF2-40B4-BE49-F238E27FC236}">
                <a16:creationId xmlns:a16="http://schemas.microsoft.com/office/drawing/2014/main" id="{52372D81-DD6F-46C0-89FD-3F7395D2DE78}"/>
              </a:ext>
            </a:extLst>
          </p:cNvPr>
          <p:cNvPicPr>
            <a:picLocks noChangeAspect="1"/>
          </p:cNvPicPr>
          <p:nvPr userDrawn="1"/>
        </p:nvPicPr>
        <p:blipFill>
          <a:blip r:embed="rId3"/>
          <a:stretch>
            <a:fillRect/>
          </a:stretch>
        </p:blipFill>
        <p:spPr>
          <a:xfrm>
            <a:off x="11493653" y="935520"/>
            <a:ext cx="1054699" cy="4986960"/>
          </a:xfrm>
          <a:prstGeom prst="rect">
            <a:avLst/>
          </a:prstGeom>
        </p:spPr>
      </p:pic>
      <p:pic>
        <p:nvPicPr>
          <p:cNvPr id="8" name="图片 7">
            <a:extLst>
              <a:ext uri="{FF2B5EF4-FFF2-40B4-BE49-F238E27FC236}">
                <a16:creationId xmlns:a16="http://schemas.microsoft.com/office/drawing/2014/main" id="{5D0669E6-D5C2-4FC1-8B78-AF25BC97265E}"/>
              </a:ext>
            </a:extLst>
          </p:cNvPr>
          <p:cNvPicPr>
            <a:picLocks noChangeAspect="1"/>
          </p:cNvPicPr>
          <p:nvPr userDrawn="1"/>
        </p:nvPicPr>
        <p:blipFill>
          <a:blip r:embed="rId4"/>
          <a:stretch>
            <a:fillRect/>
          </a:stretch>
        </p:blipFill>
        <p:spPr>
          <a:xfrm>
            <a:off x="483697" y="5566146"/>
            <a:ext cx="1860677" cy="1378473"/>
          </a:xfrm>
          <a:prstGeom prst="rect">
            <a:avLst/>
          </a:prstGeom>
        </p:spPr>
      </p:pic>
      <p:pic>
        <p:nvPicPr>
          <p:cNvPr id="9" name="图片 8">
            <a:extLst>
              <a:ext uri="{FF2B5EF4-FFF2-40B4-BE49-F238E27FC236}">
                <a16:creationId xmlns:a16="http://schemas.microsoft.com/office/drawing/2014/main" id="{429536A4-CF62-4AF6-A9D3-6682247631F2}"/>
              </a:ext>
            </a:extLst>
          </p:cNvPr>
          <p:cNvPicPr>
            <a:picLocks noChangeAspect="1"/>
          </p:cNvPicPr>
          <p:nvPr userDrawn="1"/>
        </p:nvPicPr>
        <p:blipFill>
          <a:blip r:embed="rId5"/>
          <a:stretch>
            <a:fillRect/>
          </a:stretch>
        </p:blipFill>
        <p:spPr>
          <a:xfrm>
            <a:off x="9715500" y="5540995"/>
            <a:ext cx="1918638" cy="1428773"/>
          </a:xfrm>
          <a:prstGeom prst="rect">
            <a:avLst/>
          </a:prstGeom>
        </p:spPr>
      </p:pic>
    </p:spTree>
    <p:extLst>
      <p:ext uri="{BB962C8B-B14F-4D97-AF65-F5344CB8AC3E}">
        <p14:creationId xmlns:p14="http://schemas.microsoft.com/office/powerpoint/2010/main" val="1977405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B82DFE-C0A5-4AD2-BA2A-E99A9A69FE68}"/>
              </a:ext>
            </a:extLst>
          </p:cNvPr>
          <p:cNvSpPr>
            <a:spLocks noGrp="1"/>
          </p:cNvSpPr>
          <p:nvPr>
            <p:ph type="dt" sz="half" idx="10"/>
          </p:nvPr>
        </p:nvSpPr>
        <p:spPr/>
        <p:txBody>
          <a:bodyPr/>
          <a:lstStyle/>
          <a:p>
            <a:fld id="{D0BF812B-C032-45E8-ABE9-CC3D372FACD1}" type="datetimeFigureOut">
              <a:rPr lang="zh-CN" altLang="en-US" smtClean="0"/>
              <a:t>2023-07-20</a:t>
            </a:fld>
            <a:endParaRPr lang="zh-CN" altLang="en-US"/>
          </a:p>
        </p:txBody>
      </p:sp>
      <p:sp>
        <p:nvSpPr>
          <p:cNvPr id="3" name="页脚占位符 2">
            <a:extLst>
              <a:ext uri="{FF2B5EF4-FFF2-40B4-BE49-F238E27FC236}">
                <a16:creationId xmlns:a16="http://schemas.microsoft.com/office/drawing/2014/main" id="{100C2B3D-536B-48EA-852C-D6CAA923643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62DEAD2-81E2-4AFD-9589-38B34A21F619}"/>
              </a:ext>
            </a:extLst>
          </p:cNvPr>
          <p:cNvSpPr>
            <a:spLocks noGrp="1"/>
          </p:cNvSpPr>
          <p:nvPr>
            <p:ph type="sldNum" sz="quarter" idx="12"/>
          </p:nvPr>
        </p:nvSpPr>
        <p:spPr/>
        <p:txBody>
          <a:bodyPr/>
          <a:lstStyle/>
          <a:p>
            <a:fld id="{07DF4E1D-8AC2-401E-B33A-12C05253EAAA}" type="slidenum">
              <a:rPr lang="zh-CN" altLang="en-US" smtClean="0"/>
              <a:t>‹#›</a:t>
            </a:fld>
            <a:endParaRPr lang="zh-CN" altLang="en-US"/>
          </a:p>
        </p:txBody>
      </p:sp>
    </p:spTree>
    <p:extLst>
      <p:ext uri="{BB962C8B-B14F-4D97-AF65-F5344CB8AC3E}">
        <p14:creationId xmlns:p14="http://schemas.microsoft.com/office/powerpoint/2010/main" val="3234438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64A12-4BAB-4E3A-8DA9-52A095F8821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BE86420-FFFC-40E3-948C-4C3076A700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B3064B2-4C4C-4E59-A636-386101A72B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561F877-3A10-4449-A41F-F5F4AAD74EED}"/>
              </a:ext>
            </a:extLst>
          </p:cNvPr>
          <p:cNvSpPr>
            <a:spLocks noGrp="1"/>
          </p:cNvSpPr>
          <p:nvPr>
            <p:ph type="dt" sz="half" idx="10"/>
          </p:nvPr>
        </p:nvSpPr>
        <p:spPr/>
        <p:txBody>
          <a:bodyPr/>
          <a:lstStyle/>
          <a:p>
            <a:fld id="{D0BF812B-C032-45E8-ABE9-CC3D372FACD1}" type="datetimeFigureOut">
              <a:rPr lang="zh-CN" altLang="en-US" smtClean="0"/>
              <a:t>2023-07-20</a:t>
            </a:fld>
            <a:endParaRPr lang="zh-CN" altLang="en-US"/>
          </a:p>
        </p:txBody>
      </p:sp>
      <p:sp>
        <p:nvSpPr>
          <p:cNvPr id="6" name="页脚占位符 5">
            <a:extLst>
              <a:ext uri="{FF2B5EF4-FFF2-40B4-BE49-F238E27FC236}">
                <a16:creationId xmlns:a16="http://schemas.microsoft.com/office/drawing/2014/main" id="{BAC1BDEC-2A6B-4B59-BC79-E457B820B8F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43395E7-F1F8-46C5-AD62-DAF3BA3386BB}"/>
              </a:ext>
            </a:extLst>
          </p:cNvPr>
          <p:cNvSpPr>
            <a:spLocks noGrp="1"/>
          </p:cNvSpPr>
          <p:nvPr>
            <p:ph type="sldNum" sz="quarter" idx="12"/>
          </p:nvPr>
        </p:nvSpPr>
        <p:spPr/>
        <p:txBody>
          <a:bodyPr/>
          <a:lstStyle/>
          <a:p>
            <a:fld id="{07DF4E1D-8AC2-401E-B33A-12C05253EAAA}" type="slidenum">
              <a:rPr lang="zh-CN" altLang="en-US" smtClean="0"/>
              <a:t>‹#›</a:t>
            </a:fld>
            <a:endParaRPr lang="zh-CN" altLang="en-US"/>
          </a:p>
        </p:txBody>
      </p:sp>
    </p:spTree>
    <p:extLst>
      <p:ext uri="{BB962C8B-B14F-4D97-AF65-F5344CB8AC3E}">
        <p14:creationId xmlns:p14="http://schemas.microsoft.com/office/powerpoint/2010/main" val="2892461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CE34F2-1AAA-482B-95A0-022B6E0438F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1391EE8-C5F4-4CEE-AE7B-A88CEEB0CF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05BB1AC-FA53-469F-94F1-F54377A90E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3E5B89E-D193-4E52-8679-A2EF6BFB82C4}"/>
              </a:ext>
            </a:extLst>
          </p:cNvPr>
          <p:cNvSpPr>
            <a:spLocks noGrp="1"/>
          </p:cNvSpPr>
          <p:nvPr>
            <p:ph type="dt" sz="half" idx="10"/>
          </p:nvPr>
        </p:nvSpPr>
        <p:spPr/>
        <p:txBody>
          <a:bodyPr/>
          <a:lstStyle/>
          <a:p>
            <a:fld id="{D0BF812B-C032-45E8-ABE9-CC3D372FACD1}" type="datetimeFigureOut">
              <a:rPr lang="zh-CN" altLang="en-US" smtClean="0"/>
              <a:t>2023-07-20</a:t>
            </a:fld>
            <a:endParaRPr lang="zh-CN" altLang="en-US"/>
          </a:p>
        </p:txBody>
      </p:sp>
      <p:sp>
        <p:nvSpPr>
          <p:cNvPr id="6" name="页脚占位符 5">
            <a:extLst>
              <a:ext uri="{FF2B5EF4-FFF2-40B4-BE49-F238E27FC236}">
                <a16:creationId xmlns:a16="http://schemas.microsoft.com/office/drawing/2014/main" id="{60BA0B5B-4620-420D-8049-B1459F8850E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EBE54AB-C10C-4E82-808F-078B0114EF85}"/>
              </a:ext>
            </a:extLst>
          </p:cNvPr>
          <p:cNvSpPr>
            <a:spLocks noGrp="1"/>
          </p:cNvSpPr>
          <p:nvPr>
            <p:ph type="sldNum" sz="quarter" idx="12"/>
          </p:nvPr>
        </p:nvSpPr>
        <p:spPr/>
        <p:txBody>
          <a:bodyPr/>
          <a:lstStyle/>
          <a:p>
            <a:fld id="{07DF4E1D-8AC2-401E-B33A-12C05253EAAA}" type="slidenum">
              <a:rPr lang="zh-CN" altLang="en-US" smtClean="0"/>
              <a:t>‹#›</a:t>
            </a:fld>
            <a:endParaRPr lang="zh-CN" altLang="en-US"/>
          </a:p>
        </p:txBody>
      </p:sp>
    </p:spTree>
    <p:extLst>
      <p:ext uri="{BB962C8B-B14F-4D97-AF65-F5344CB8AC3E}">
        <p14:creationId xmlns:p14="http://schemas.microsoft.com/office/powerpoint/2010/main" val="2721172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7CC79CE-D0B9-4A26-A9C7-D1A3715F0B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9400D15-5A87-4F32-85DB-F6625FF3D2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6224C90-B32D-4839-A49B-9CC172D2CF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BF812B-C032-45E8-ABE9-CC3D372FACD1}" type="datetimeFigureOut">
              <a:rPr lang="zh-CN" altLang="en-US" smtClean="0"/>
              <a:t>2023-07-20</a:t>
            </a:fld>
            <a:endParaRPr lang="zh-CN" altLang="en-US"/>
          </a:p>
        </p:txBody>
      </p:sp>
      <p:sp>
        <p:nvSpPr>
          <p:cNvPr id="5" name="页脚占位符 4">
            <a:extLst>
              <a:ext uri="{FF2B5EF4-FFF2-40B4-BE49-F238E27FC236}">
                <a16:creationId xmlns:a16="http://schemas.microsoft.com/office/drawing/2014/main" id="{C015ABAE-7824-4CF1-89BB-15DFE2DCC9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6C655C6-FC82-4699-BFEB-5D510E1743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DF4E1D-8AC2-401E-B33A-12C05253EAAA}" type="slidenum">
              <a:rPr lang="zh-CN" altLang="en-US" smtClean="0"/>
              <a:t>‹#›</a:t>
            </a:fld>
            <a:endParaRPr lang="zh-CN" altLang="en-US"/>
          </a:p>
        </p:txBody>
      </p:sp>
    </p:spTree>
    <p:extLst>
      <p:ext uri="{BB962C8B-B14F-4D97-AF65-F5344CB8AC3E}">
        <p14:creationId xmlns:p14="http://schemas.microsoft.com/office/powerpoint/2010/main" val="34981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14.png"/><Relationship Id="rId12"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16.png"/><Relationship Id="rId5" Type="http://schemas.openxmlformats.org/officeDocument/2006/relationships/image" Target="../media/image7.png"/><Relationship Id="rId10"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26.png"/><Relationship Id="rId1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14.png"/><Relationship Id="rId12"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16.png"/><Relationship Id="rId5" Type="http://schemas.openxmlformats.org/officeDocument/2006/relationships/image" Target="../media/image7.png"/><Relationship Id="rId10"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26.png"/><Relationship Id="rId1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6.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56.png"/><Relationship Id="rId3" Type="http://schemas.openxmlformats.org/officeDocument/2006/relationships/image" Target="../media/image5.png"/><Relationship Id="rId7" Type="http://schemas.openxmlformats.org/officeDocument/2006/relationships/image" Target="../media/image10.png"/><Relationship Id="rId12"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16.png"/><Relationship Id="rId5" Type="http://schemas.openxmlformats.org/officeDocument/2006/relationships/image" Target="../media/image7.png"/><Relationship Id="rId10" Type="http://schemas.openxmlformats.org/officeDocument/2006/relationships/image" Target="../media/image54.png"/><Relationship Id="rId4" Type="http://schemas.openxmlformats.org/officeDocument/2006/relationships/image" Target="../media/image6.pn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14.png"/><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4.png"/><Relationship Id="rId5" Type="http://schemas.openxmlformats.org/officeDocument/2006/relationships/image" Target="../media/image7.pn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14.png"/><Relationship Id="rId12"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16.png"/><Relationship Id="rId5" Type="http://schemas.openxmlformats.org/officeDocument/2006/relationships/image" Target="../media/image7.png"/><Relationship Id="rId10"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26.png"/><Relationship Id="rId1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949A565-F083-4ED1-A28E-C3C22692CFCA}"/>
              </a:ext>
            </a:extLst>
          </p:cNvPr>
          <p:cNvGrpSpPr/>
          <p:nvPr/>
        </p:nvGrpSpPr>
        <p:grpSpPr>
          <a:xfrm>
            <a:off x="375120" y="233838"/>
            <a:ext cx="11441759" cy="5883467"/>
            <a:chOff x="341926" y="208486"/>
            <a:chExt cx="11441759" cy="5883467"/>
          </a:xfrm>
        </p:grpSpPr>
        <p:pic>
          <p:nvPicPr>
            <p:cNvPr id="135" name="图片 134">
              <a:extLst>
                <a:ext uri="{FF2B5EF4-FFF2-40B4-BE49-F238E27FC236}">
                  <a16:creationId xmlns:a16="http://schemas.microsoft.com/office/drawing/2014/main" id="{058EF380-3BFA-4D4F-905D-20E68FCB7CD4}"/>
                </a:ext>
              </a:extLst>
            </p:cNvPr>
            <p:cNvPicPr>
              <a:picLocks noChangeAspect="1"/>
            </p:cNvPicPr>
            <p:nvPr/>
          </p:nvPicPr>
          <p:blipFill>
            <a:blip r:embed="rId3"/>
            <a:stretch>
              <a:fillRect/>
            </a:stretch>
          </p:blipFill>
          <p:spPr>
            <a:xfrm>
              <a:off x="907478" y="208803"/>
              <a:ext cx="10876207" cy="5883150"/>
            </a:xfrm>
            <a:prstGeom prst="rect">
              <a:avLst/>
            </a:prstGeom>
          </p:spPr>
        </p:pic>
        <p:pic>
          <p:nvPicPr>
            <p:cNvPr id="136" name="图片 135">
              <a:extLst>
                <a:ext uri="{FF2B5EF4-FFF2-40B4-BE49-F238E27FC236}">
                  <a16:creationId xmlns:a16="http://schemas.microsoft.com/office/drawing/2014/main" id="{C0B7273D-A0E8-40B3-808C-F518C2973833}"/>
                </a:ext>
              </a:extLst>
            </p:cNvPr>
            <p:cNvPicPr>
              <a:picLocks noChangeAspect="1"/>
            </p:cNvPicPr>
            <p:nvPr/>
          </p:nvPicPr>
          <p:blipFill>
            <a:blip r:embed="rId4"/>
            <a:stretch>
              <a:fillRect/>
            </a:stretch>
          </p:blipFill>
          <p:spPr>
            <a:xfrm>
              <a:off x="864231" y="208725"/>
              <a:ext cx="10876207" cy="5846571"/>
            </a:xfrm>
            <a:prstGeom prst="rect">
              <a:avLst/>
            </a:prstGeom>
          </p:spPr>
        </p:pic>
        <p:pic>
          <p:nvPicPr>
            <p:cNvPr id="137" name="图片 136">
              <a:extLst>
                <a:ext uri="{FF2B5EF4-FFF2-40B4-BE49-F238E27FC236}">
                  <a16:creationId xmlns:a16="http://schemas.microsoft.com/office/drawing/2014/main" id="{187EA6F5-50E0-4B99-B506-F3E5D19A3BDD}"/>
                </a:ext>
              </a:extLst>
            </p:cNvPr>
            <p:cNvPicPr>
              <a:picLocks noChangeAspect="1"/>
            </p:cNvPicPr>
            <p:nvPr/>
          </p:nvPicPr>
          <p:blipFill>
            <a:blip r:embed="rId5"/>
            <a:stretch>
              <a:fillRect/>
            </a:stretch>
          </p:blipFill>
          <p:spPr>
            <a:xfrm>
              <a:off x="803773" y="208486"/>
              <a:ext cx="10876207" cy="5785605"/>
            </a:xfrm>
            <a:prstGeom prst="rect">
              <a:avLst/>
            </a:prstGeom>
          </p:spPr>
        </p:pic>
        <p:pic>
          <p:nvPicPr>
            <p:cNvPr id="143" name="图片 142">
              <a:extLst>
                <a:ext uri="{FF2B5EF4-FFF2-40B4-BE49-F238E27FC236}">
                  <a16:creationId xmlns:a16="http://schemas.microsoft.com/office/drawing/2014/main" id="{BFB9BEB1-EF4E-4D56-A896-BED2A3B61439}"/>
                </a:ext>
              </a:extLst>
            </p:cNvPr>
            <p:cNvPicPr>
              <a:picLocks noChangeAspect="1"/>
            </p:cNvPicPr>
            <p:nvPr/>
          </p:nvPicPr>
          <p:blipFill>
            <a:blip r:embed="rId6"/>
            <a:stretch>
              <a:fillRect/>
            </a:stretch>
          </p:blipFill>
          <p:spPr>
            <a:xfrm>
              <a:off x="341926" y="784490"/>
              <a:ext cx="1054699" cy="4986960"/>
            </a:xfrm>
            <a:prstGeom prst="rect">
              <a:avLst/>
            </a:prstGeom>
          </p:spPr>
        </p:pic>
      </p:grpSp>
      <p:sp>
        <p:nvSpPr>
          <p:cNvPr id="127" name="文本框 126">
            <a:extLst>
              <a:ext uri="{FF2B5EF4-FFF2-40B4-BE49-F238E27FC236}">
                <a16:creationId xmlns:a16="http://schemas.microsoft.com/office/drawing/2014/main" id="{491E861E-1A3E-46A2-BC7C-D956D9FC302C}"/>
              </a:ext>
            </a:extLst>
          </p:cNvPr>
          <p:cNvSpPr txBox="1"/>
          <p:nvPr/>
        </p:nvSpPr>
        <p:spPr>
          <a:xfrm>
            <a:off x="7567955" y="1059708"/>
            <a:ext cx="483435" cy="707886"/>
          </a:xfrm>
          <a:prstGeom prst="rect">
            <a:avLst/>
          </a:prstGeom>
          <a:noFill/>
        </p:spPr>
        <p:txBody>
          <a:bodyPr wrap="square" rtlCol="0">
            <a:spAutoFit/>
          </a:bodyPr>
          <a:lstStyle/>
          <a:p>
            <a:r>
              <a:rPr lang="en-US" altLang="zh-CN" sz="4000" b="1" dirty="0">
                <a:solidFill>
                  <a:schemeClr val="bg1"/>
                </a:solidFill>
              </a:rPr>
              <a:t>3</a:t>
            </a:r>
            <a:endParaRPr lang="zh-CN" altLang="en-US" sz="4000" b="1" dirty="0">
              <a:solidFill>
                <a:schemeClr val="bg1"/>
              </a:solidFill>
            </a:endParaRPr>
          </a:p>
        </p:txBody>
      </p:sp>
      <p:sp>
        <p:nvSpPr>
          <p:cNvPr id="128" name="文本框 127">
            <a:extLst>
              <a:ext uri="{FF2B5EF4-FFF2-40B4-BE49-F238E27FC236}">
                <a16:creationId xmlns:a16="http://schemas.microsoft.com/office/drawing/2014/main" id="{938786F9-FDE6-465D-B53F-DA861E3A26F2}"/>
              </a:ext>
            </a:extLst>
          </p:cNvPr>
          <p:cNvSpPr txBox="1"/>
          <p:nvPr/>
        </p:nvSpPr>
        <p:spPr>
          <a:xfrm>
            <a:off x="7373082" y="4950591"/>
            <a:ext cx="3954687" cy="707886"/>
          </a:xfrm>
          <a:prstGeom prst="rect">
            <a:avLst/>
          </a:prstGeom>
          <a:noFill/>
        </p:spPr>
        <p:txBody>
          <a:bodyPr wrap="square" rtlCol="0">
            <a:spAutoFit/>
          </a:bodyPr>
          <a:lstStyle/>
          <a:p>
            <a:pPr algn="ctr"/>
            <a:r>
              <a:rPr lang="zh-CN" altLang="en-US" sz="2000" dirty="0">
                <a:solidFill>
                  <a:schemeClr val="tx1">
                    <a:lumMod val="75000"/>
                    <a:lumOff val="25000"/>
                  </a:schemeClr>
                </a:solidFill>
                <a:latin typeface="汉仪夏日体W" panose="00020600040101010101" pitchFamily="18" charset="-122"/>
                <a:ea typeface="汉仪夏日体W" panose="00020600040101010101" pitchFamily="18" charset="-122"/>
              </a:rPr>
              <a:t>汇报人：杨茜雅</a:t>
            </a:r>
            <a:endParaRPr lang="en-US" altLang="zh-CN" sz="2000" dirty="0">
              <a:solidFill>
                <a:schemeClr val="tx1">
                  <a:lumMod val="75000"/>
                  <a:lumOff val="25000"/>
                </a:schemeClr>
              </a:solidFill>
              <a:latin typeface="汉仪夏日体W" panose="00020600040101010101" pitchFamily="18" charset="-122"/>
              <a:ea typeface="汉仪夏日体W" panose="00020600040101010101" pitchFamily="18" charset="-122"/>
            </a:endParaRPr>
          </a:p>
          <a:p>
            <a:pPr algn="ctr"/>
            <a:r>
              <a:rPr lang="zh-CN" altLang="en-US" sz="2000" dirty="0">
                <a:solidFill>
                  <a:schemeClr val="tx1">
                    <a:lumMod val="75000"/>
                    <a:lumOff val="25000"/>
                  </a:schemeClr>
                </a:solidFill>
                <a:latin typeface="汉仪夏日体W" panose="00020600040101010101" pitchFamily="18" charset="-122"/>
                <a:ea typeface="汉仪夏日体W" panose="00020600040101010101" pitchFamily="18" charset="-122"/>
              </a:rPr>
              <a:t>学号：</a:t>
            </a:r>
            <a:r>
              <a:rPr lang="en-US" altLang="zh-CN" sz="2000" dirty="0">
                <a:solidFill>
                  <a:schemeClr val="tx1">
                    <a:lumMod val="75000"/>
                    <a:lumOff val="25000"/>
                  </a:schemeClr>
                </a:solidFill>
                <a:latin typeface="汉仪夏日体W" panose="00020600040101010101" pitchFamily="18" charset="-122"/>
                <a:ea typeface="汉仪夏日体W" panose="00020600040101010101" pitchFamily="18" charset="-122"/>
              </a:rPr>
              <a:t>10215501435</a:t>
            </a:r>
            <a:endParaRPr lang="zh-CN" altLang="en-US" sz="20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114" name="文本框 113">
            <a:extLst>
              <a:ext uri="{FF2B5EF4-FFF2-40B4-BE49-F238E27FC236}">
                <a16:creationId xmlns:a16="http://schemas.microsoft.com/office/drawing/2014/main" id="{20209AAE-7B10-467B-B114-249EE1FF1EE3}"/>
              </a:ext>
            </a:extLst>
          </p:cNvPr>
          <p:cNvSpPr txBox="1"/>
          <p:nvPr/>
        </p:nvSpPr>
        <p:spPr>
          <a:xfrm>
            <a:off x="1858472" y="561928"/>
            <a:ext cx="8060433" cy="2739211"/>
          </a:xfrm>
          <a:prstGeom prst="rect">
            <a:avLst/>
          </a:prstGeom>
          <a:noFill/>
        </p:spPr>
        <p:txBody>
          <a:bodyPr wrap="square" rtlCol="0">
            <a:spAutoFit/>
          </a:bodyPr>
          <a:lstStyle/>
          <a:p>
            <a:pPr algn="ctr"/>
            <a:r>
              <a:rPr lang="zh-CN" altLang="en-US" sz="7200" dirty="0">
                <a:solidFill>
                  <a:schemeClr val="tx1">
                    <a:lumMod val="75000"/>
                    <a:lumOff val="25000"/>
                  </a:schemeClr>
                </a:solidFill>
                <a:latin typeface="华文楷体" panose="02010600040101010101" pitchFamily="2" charset="-122"/>
                <a:ea typeface="华文楷体" panose="02010600040101010101" pitchFamily="2" charset="-122"/>
              </a:rPr>
              <a:t>暑期</a:t>
            </a:r>
            <a:r>
              <a:rPr lang="en-US" altLang="zh-CN" sz="7200" dirty="0">
                <a:solidFill>
                  <a:schemeClr val="tx1">
                    <a:lumMod val="75000"/>
                    <a:lumOff val="25000"/>
                  </a:schemeClr>
                </a:solidFill>
                <a:latin typeface="华文楷体" panose="02010600040101010101" pitchFamily="2" charset="-122"/>
                <a:ea typeface="华文楷体" panose="02010600040101010101" pitchFamily="2" charset="-122"/>
              </a:rPr>
              <a:t>web</a:t>
            </a:r>
            <a:r>
              <a:rPr lang="zh-CN" altLang="en-US" sz="7200" dirty="0">
                <a:solidFill>
                  <a:schemeClr val="tx1">
                    <a:lumMod val="75000"/>
                    <a:lumOff val="25000"/>
                  </a:schemeClr>
                </a:solidFill>
                <a:latin typeface="华文楷体" panose="02010600040101010101" pitchFamily="2" charset="-122"/>
                <a:ea typeface="华文楷体" panose="02010600040101010101" pitchFamily="2" charset="-122"/>
              </a:rPr>
              <a:t>项目汇报</a:t>
            </a:r>
            <a:endParaRPr lang="en-US" altLang="zh-CN" sz="7200" dirty="0">
              <a:solidFill>
                <a:schemeClr val="tx1">
                  <a:lumMod val="75000"/>
                  <a:lumOff val="25000"/>
                </a:schemeClr>
              </a:solidFill>
              <a:latin typeface="华文楷体" panose="02010600040101010101" pitchFamily="2" charset="-122"/>
              <a:ea typeface="华文楷体" panose="02010600040101010101" pitchFamily="2" charset="-122"/>
            </a:endParaRPr>
          </a:p>
          <a:p>
            <a:pPr algn="ctr"/>
            <a:r>
              <a:rPr lang="en-US" altLang="zh-CN" sz="2800" dirty="0">
                <a:solidFill>
                  <a:schemeClr val="tx1">
                    <a:lumMod val="75000"/>
                    <a:lumOff val="25000"/>
                  </a:schemeClr>
                </a:solidFill>
                <a:latin typeface="华文楷体" panose="02010600040101010101" pitchFamily="2" charset="-122"/>
                <a:ea typeface="华文楷体" panose="02010600040101010101" pitchFamily="2" charset="-122"/>
              </a:rPr>
              <a:t>                               -</a:t>
            </a:r>
            <a:r>
              <a:rPr lang="zh-CN" altLang="en-US" sz="2800" dirty="0">
                <a:latin typeface="华文楷体" panose="02010600040101010101" pitchFamily="2" charset="-122"/>
                <a:ea typeface="华文楷体" panose="02010600040101010101" pitchFamily="2" charset="-122"/>
              </a:rPr>
              <a:t>新闻爬虫及爬取结果的查询网站</a:t>
            </a:r>
            <a:endParaRPr lang="en-US" altLang="zh-CN" sz="2800" dirty="0">
              <a:latin typeface="华文楷体" panose="02010600040101010101" pitchFamily="2" charset="-122"/>
              <a:ea typeface="华文楷体" panose="02010600040101010101" pitchFamily="2" charset="-122"/>
            </a:endParaRPr>
          </a:p>
          <a:p>
            <a:pPr algn="ctr"/>
            <a:endParaRPr lang="en-US" altLang="zh-CN" sz="7200" dirty="0">
              <a:solidFill>
                <a:schemeClr val="tx1">
                  <a:lumMod val="75000"/>
                  <a:lumOff val="25000"/>
                </a:schemeClr>
              </a:solidFill>
              <a:latin typeface="华文楷体" panose="02010600040101010101" pitchFamily="2" charset="-122"/>
              <a:ea typeface="华文楷体" panose="02010600040101010101" pitchFamily="2" charset="-122"/>
            </a:endParaRPr>
          </a:p>
        </p:txBody>
      </p:sp>
      <p:pic>
        <p:nvPicPr>
          <p:cNvPr id="10" name="图片 9">
            <a:extLst>
              <a:ext uri="{FF2B5EF4-FFF2-40B4-BE49-F238E27FC236}">
                <a16:creationId xmlns:a16="http://schemas.microsoft.com/office/drawing/2014/main" id="{8AE1D766-606B-6C69-93AA-D77EE5507B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7619" y="2357876"/>
            <a:ext cx="5211812" cy="3321794"/>
          </a:xfrm>
          <a:prstGeom prst="rect">
            <a:avLst/>
          </a:prstGeom>
        </p:spPr>
      </p:pic>
      <p:pic>
        <p:nvPicPr>
          <p:cNvPr id="14" name="图片 13">
            <a:extLst>
              <a:ext uri="{FF2B5EF4-FFF2-40B4-BE49-F238E27FC236}">
                <a16:creationId xmlns:a16="http://schemas.microsoft.com/office/drawing/2014/main" id="{67AB1ACB-78E7-15CF-99A2-60B96DD16D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18128" y="233838"/>
            <a:ext cx="1961852" cy="1961852"/>
          </a:xfrm>
          <a:prstGeom prst="rect">
            <a:avLst/>
          </a:prstGeom>
        </p:spPr>
      </p:pic>
    </p:spTree>
    <p:extLst>
      <p:ext uri="{BB962C8B-B14F-4D97-AF65-F5344CB8AC3E}">
        <p14:creationId xmlns:p14="http://schemas.microsoft.com/office/powerpoint/2010/main" val="382762825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14"/>
                                        </p:tgtEl>
                                        <p:attrNameLst>
                                          <p:attrName>style.visibility</p:attrName>
                                        </p:attrNameLst>
                                      </p:cBhvr>
                                      <p:to>
                                        <p:strVal val="visible"/>
                                      </p:to>
                                    </p:set>
                                    <p:anim calcmode="lin" valueType="num">
                                      <p:cBhvr>
                                        <p:cTn id="12" dur="500" fill="hold"/>
                                        <p:tgtEl>
                                          <p:spTgt spid="114"/>
                                        </p:tgtEl>
                                        <p:attrNameLst>
                                          <p:attrName>ppt_w</p:attrName>
                                        </p:attrNameLst>
                                      </p:cBhvr>
                                      <p:tavLst>
                                        <p:tav tm="0">
                                          <p:val>
                                            <p:fltVal val="0"/>
                                          </p:val>
                                        </p:tav>
                                        <p:tav tm="100000">
                                          <p:val>
                                            <p:strVal val="#ppt_w"/>
                                          </p:val>
                                        </p:tav>
                                      </p:tavLst>
                                    </p:anim>
                                    <p:anim calcmode="lin" valueType="num">
                                      <p:cBhvr>
                                        <p:cTn id="13" dur="500" fill="hold"/>
                                        <p:tgtEl>
                                          <p:spTgt spid="114"/>
                                        </p:tgtEl>
                                        <p:attrNameLst>
                                          <p:attrName>ppt_h</p:attrName>
                                        </p:attrNameLst>
                                      </p:cBhvr>
                                      <p:tavLst>
                                        <p:tav tm="0">
                                          <p:val>
                                            <p:fltVal val="0"/>
                                          </p:val>
                                        </p:tav>
                                        <p:tav tm="100000">
                                          <p:val>
                                            <p:strVal val="#ppt_h"/>
                                          </p:val>
                                        </p:tav>
                                      </p:tavLst>
                                    </p:anim>
                                    <p:animEffect transition="in" filter="fade">
                                      <p:cBhvr>
                                        <p:cTn id="14" dur="500"/>
                                        <p:tgtEl>
                                          <p:spTgt spid="114"/>
                                        </p:tgtEl>
                                      </p:cBhvr>
                                    </p:animEffect>
                                  </p:childTnLst>
                                </p:cTn>
                              </p:par>
                            </p:childTnLst>
                          </p:cTn>
                        </p:par>
                        <p:par>
                          <p:cTn id="15" fill="hold">
                            <p:stCondLst>
                              <p:cond delay="500"/>
                            </p:stCondLst>
                            <p:childTnLst>
                              <p:par>
                                <p:cTn id="16" presetID="2" presetClass="entr" presetSubtype="12" fill="hold" grpId="0" nodeType="afterEffect">
                                  <p:stCondLst>
                                    <p:cond delay="0"/>
                                  </p:stCondLst>
                                  <p:iterate type="lt">
                                    <p:tmPct val="10000"/>
                                  </p:iterate>
                                  <p:childTnLst>
                                    <p:set>
                                      <p:cBhvr>
                                        <p:cTn id="17" dur="1" fill="hold">
                                          <p:stCondLst>
                                            <p:cond delay="0"/>
                                          </p:stCondLst>
                                        </p:cTn>
                                        <p:tgtEl>
                                          <p:spTgt spid="128"/>
                                        </p:tgtEl>
                                        <p:attrNameLst>
                                          <p:attrName>style.visibility</p:attrName>
                                        </p:attrNameLst>
                                      </p:cBhvr>
                                      <p:to>
                                        <p:strVal val="visible"/>
                                      </p:to>
                                    </p:set>
                                    <p:anim calcmode="lin" valueType="num">
                                      <p:cBhvr additive="base">
                                        <p:cTn id="18" dur="500" fill="hold"/>
                                        <p:tgtEl>
                                          <p:spTgt spid="128"/>
                                        </p:tgtEl>
                                        <p:attrNameLst>
                                          <p:attrName>ppt_x</p:attrName>
                                        </p:attrNameLst>
                                      </p:cBhvr>
                                      <p:tavLst>
                                        <p:tav tm="0">
                                          <p:val>
                                            <p:strVal val="0-#ppt_w/2"/>
                                          </p:val>
                                        </p:tav>
                                        <p:tav tm="100000">
                                          <p:val>
                                            <p:strVal val="#ppt_x"/>
                                          </p:val>
                                        </p:tav>
                                      </p:tavLst>
                                    </p:anim>
                                    <p:anim calcmode="lin" valueType="num">
                                      <p:cBhvr additive="base">
                                        <p:cTn id="19" dur="500" fill="hold"/>
                                        <p:tgtEl>
                                          <p:spTgt spid="1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190AF63-1D47-4DEB-BFEE-5ECC671D79D1}"/>
              </a:ext>
            </a:extLst>
          </p:cNvPr>
          <p:cNvGrpSpPr/>
          <p:nvPr/>
        </p:nvGrpSpPr>
        <p:grpSpPr>
          <a:xfrm>
            <a:off x="-65032" y="149809"/>
            <a:ext cx="11805470" cy="5905487"/>
            <a:chOff x="-65032" y="149809"/>
            <a:chExt cx="11805470" cy="5905487"/>
          </a:xfrm>
        </p:grpSpPr>
        <p:pic>
          <p:nvPicPr>
            <p:cNvPr id="135" name="图片 134">
              <a:extLst>
                <a:ext uri="{FF2B5EF4-FFF2-40B4-BE49-F238E27FC236}">
                  <a16:creationId xmlns:a16="http://schemas.microsoft.com/office/drawing/2014/main" id="{058EF380-3BFA-4D4F-905D-20E68FCB7CD4}"/>
                </a:ext>
              </a:extLst>
            </p:cNvPr>
            <p:cNvPicPr>
              <a:picLocks noChangeAspect="1"/>
            </p:cNvPicPr>
            <p:nvPr/>
          </p:nvPicPr>
          <p:blipFill rotWithShape="1">
            <a:blip r:embed="rId3"/>
            <a:srcRect r="93419"/>
            <a:stretch/>
          </p:blipFill>
          <p:spPr>
            <a:xfrm flipH="1">
              <a:off x="-65032" y="149809"/>
              <a:ext cx="715787" cy="5883150"/>
            </a:xfrm>
            <a:prstGeom prst="rect">
              <a:avLst/>
            </a:prstGeom>
          </p:spPr>
        </p:pic>
        <p:pic>
          <p:nvPicPr>
            <p:cNvPr id="136" name="图片 135">
              <a:extLst>
                <a:ext uri="{FF2B5EF4-FFF2-40B4-BE49-F238E27FC236}">
                  <a16:creationId xmlns:a16="http://schemas.microsoft.com/office/drawing/2014/main" id="{C0B7273D-A0E8-40B3-808C-F518C2973833}"/>
                </a:ext>
              </a:extLst>
            </p:cNvPr>
            <p:cNvPicPr>
              <a:picLocks noChangeAspect="1"/>
            </p:cNvPicPr>
            <p:nvPr/>
          </p:nvPicPr>
          <p:blipFill>
            <a:blip r:embed="rId4"/>
            <a:stretch>
              <a:fillRect/>
            </a:stretch>
          </p:blipFill>
          <p:spPr>
            <a:xfrm>
              <a:off x="864231" y="208725"/>
              <a:ext cx="10876207" cy="5846571"/>
            </a:xfrm>
            <a:prstGeom prst="rect">
              <a:avLst/>
            </a:prstGeom>
          </p:spPr>
        </p:pic>
        <p:pic>
          <p:nvPicPr>
            <p:cNvPr id="137" name="图片 136">
              <a:extLst>
                <a:ext uri="{FF2B5EF4-FFF2-40B4-BE49-F238E27FC236}">
                  <a16:creationId xmlns:a16="http://schemas.microsoft.com/office/drawing/2014/main" id="{187EA6F5-50E0-4B99-B506-F3E5D19A3BDD}"/>
                </a:ext>
              </a:extLst>
            </p:cNvPr>
            <p:cNvPicPr>
              <a:picLocks noChangeAspect="1"/>
            </p:cNvPicPr>
            <p:nvPr/>
          </p:nvPicPr>
          <p:blipFill>
            <a:blip r:embed="rId5"/>
            <a:stretch>
              <a:fillRect/>
            </a:stretch>
          </p:blipFill>
          <p:spPr>
            <a:xfrm>
              <a:off x="803773" y="208486"/>
              <a:ext cx="10876207" cy="5785605"/>
            </a:xfrm>
            <a:prstGeom prst="rect">
              <a:avLst/>
            </a:prstGeom>
          </p:spPr>
        </p:pic>
        <p:pic>
          <p:nvPicPr>
            <p:cNvPr id="143" name="图片 142">
              <a:extLst>
                <a:ext uri="{FF2B5EF4-FFF2-40B4-BE49-F238E27FC236}">
                  <a16:creationId xmlns:a16="http://schemas.microsoft.com/office/drawing/2014/main" id="{BFB9BEB1-EF4E-4D56-A896-BED2A3B61439}"/>
                </a:ext>
              </a:extLst>
            </p:cNvPr>
            <p:cNvPicPr>
              <a:picLocks noChangeAspect="1"/>
            </p:cNvPicPr>
            <p:nvPr/>
          </p:nvPicPr>
          <p:blipFill>
            <a:blip r:embed="rId6"/>
            <a:stretch>
              <a:fillRect/>
            </a:stretch>
          </p:blipFill>
          <p:spPr>
            <a:xfrm>
              <a:off x="341926" y="784490"/>
              <a:ext cx="1054699" cy="4986960"/>
            </a:xfrm>
            <a:prstGeom prst="rect">
              <a:avLst/>
            </a:prstGeom>
          </p:spPr>
        </p:pic>
      </p:grpSp>
      <p:pic>
        <p:nvPicPr>
          <p:cNvPr id="16" name="图片 15">
            <a:extLst>
              <a:ext uri="{FF2B5EF4-FFF2-40B4-BE49-F238E27FC236}">
                <a16:creationId xmlns:a16="http://schemas.microsoft.com/office/drawing/2014/main" id="{1DA889A7-19E1-4EBE-8977-91B6557A0ADC}"/>
              </a:ext>
            </a:extLst>
          </p:cNvPr>
          <p:cNvPicPr>
            <a:picLocks noChangeAspect="1"/>
          </p:cNvPicPr>
          <p:nvPr/>
        </p:nvPicPr>
        <p:blipFill>
          <a:blip r:embed="rId7"/>
          <a:stretch>
            <a:fillRect/>
          </a:stretch>
        </p:blipFill>
        <p:spPr>
          <a:xfrm>
            <a:off x="3937749" y="908769"/>
            <a:ext cx="4233851" cy="4558065"/>
          </a:xfrm>
          <a:prstGeom prst="rect">
            <a:avLst/>
          </a:prstGeom>
        </p:spPr>
      </p:pic>
      <p:pic>
        <p:nvPicPr>
          <p:cNvPr id="17" name="图片 16">
            <a:extLst>
              <a:ext uri="{FF2B5EF4-FFF2-40B4-BE49-F238E27FC236}">
                <a16:creationId xmlns:a16="http://schemas.microsoft.com/office/drawing/2014/main" id="{3F663E3B-22D8-434C-803B-8E5FD2588FFD}"/>
              </a:ext>
            </a:extLst>
          </p:cNvPr>
          <p:cNvPicPr>
            <a:picLocks noChangeAspect="1"/>
          </p:cNvPicPr>
          <p:nvPr/>
        </p:nvPicPr>
        <p:blipFill>
          <a:blip r:embed="rId8"/>
          <a:stretch>
            <a:fillRect/>
          </a:stretch>
        </p:blipFill>
        <p:spPr>
          <a:xfrm>
            <a:off x="3793895" y="655034"/>
            <a:ext cx="676715" cy="707197"/>
          </a:xfrm>
          <a:prstGeom prst="rect">
            <a:avLst/>
          </a:prstGeom>
        </p:spPr>
      </p:pic>
      <p:pic>
        <p:nvPicPr>
          <p:cNvPr id="18" name="图片 17">
            <a:extLst>
              <a:ext uri="{FF2B5EF4-FFF2-40B4-BE49-F238E27FC236}">
                <a16:creationId xmlns:a16="http://schemas.microsoft.com/office/drawing/2014/main" id="{D4811393-123B-4E5E-ABA6-6E41F21BDAC5}"/>
              </a:ext>
            </a:extLst>
          </p:cNvPr>
          <p:cNvPicPr>
            <a:picLocks noChangeAspect="1"/>
          </p:cNvPicPr>
          <p:nvPr/>
        </p:nvPicPr>
        <p:blipFill>
          <a:blip r:embed="rId9"/>
          <a:stretch>
            <a:fillRect/>
          </a:stretch>
        </p:blipFill>
        <p:spPr>
          <a:xfrm>
            <a:off x="3646329" y="1497556"/>
            <a:ext cx="1286367" cy="1280271"/>
          </a:xfrm>
          <a:prstGeom prst="rect">
            <a:avLst/>
          </a:prstGeom>
        </p:spPr>
      </p:pic>
      <p:sp>
        <p:nvSpPr>
          <p:cNvPr id="114" name="文本框 113">
            <a:extLst>
              <a:ext uri="{FF2B5EF4-FFF2-40B4-BE49-F238E27FC236}">
                <a16:creationId xmlns:a16="http://schemas.microsoft.com/office/drawing/2014/main" id="{20209AAE-7B10-467B-B114-249EE1FF1EE3}"/>
              </a:ext>
            </a:extLst>
          </p:cNvPr>
          <p:cNvSpPr txBox="1"/>
          <p:nvPr/>
        </p:nvSpPr>
        <p:spPr>
          <a:xfrm>
            <a:off x="4865076" y="2100544"/>
            <a:ext cx="856784" cy="707886"/>
          </a:xfrm>
          <a:prstGeom prst="rect">
            <a:avLst/>
          </a:prstGeom>
          <a:noFill/>
        </p:spPr>
        <p:txBody>
          <a:bodyPr wrap="square" rtlCol="0">
            <a:spAutoFit/>
          </a:bodyPr>
          <a:lstStyle/>
          <a:p>
            <a:pPr algn="ctr"/>
            <a:r>
              <a:rPr lang="en-US" altLang="zh-CN" sz="4000" dirty="0">
                <a:solidFill>
                  <a:schemeClr val="tx1">
                    <a:lumMod val="75000"/>
                    <a:lumOff val="25000"/>
                  </a:schemeClr>
                </a:solidFill>
                <a:latin typeface="Impact" panose="020B0806030902050204" pitchFamily="34" charset="0"/>
                <a:ea typeface="汉仪夏日体W" panose="00020600040101010101" pitchFamily="18" charset="-122"/>
              </a:rPr>
              <a:t>03</a:t>
            </a:r>
            <a:endParaRPr lang="zh-CN" altLang="en-US" sz="4000" dirty="0">
              <a:solidFill>
                <a:schemeClr val="tx1">
                  <a:lumMod val="75000"/>
                  <a:lumOff val="25000"/>
                </a:schemeClr>
              </a:solidFill>
              <a:latin typeface="Impact" panose="020B0806030902050204" pitchFamily="34" charset="0"/>
              <a:ea typeface="汉仪夏日体W" panose="00020600040101010101" pitchFamily="18" charset="-122"/>
            </a:endParaRPr>
          </a:p>
        </p:txBody>
      </p:sp>
      <p:pic>
        <p:nvPicPr>
          <p:cNvPr id="19" name="图片 18">
            <a:extLst>
              <a:ext uri="{FF2B5EF4-FFF2-40B4-BE49-F238E27FC236}">
                <a16:creationId xmlns:a16="http://schemas.microsoft.com/office/drawing/2014/main" id="{AAF06224-66D5-4EDF-B567-735310A4C1C0}"/>
              </a:ext>
            </a:extLst>
          </p:cNvPr>
          <p:cNvPicPr>
            <a:picLocks noChangeAspect="1"/>
          </p:cNvPicPr>
          <p:nvPr/>
        </p:nvPicPr>
        <p:blipFill>
          <a:blip r:embed="rId10"/>
          <a:stretch>
            <a:fillRect/>
          </a:stretch>
        </p:blipFill>
        <p:spPr>
          <a:xfrm>
            <a:off x="9431031" y="2078823"/>
            <a:ext cx="2523963" cy="2505673"/>
          </a:xfrm>
          <a:prstGeom prst="rect">
            <a:avLst/>
          </a:prstGeom>
        </p:spPr>
      </p:pic>
      <p:pic>
        <p:nvPicPr>
          <p:cNvPr id="20" name="图片 19">
            <a:extLst>
              <a:ext uri="{FF2B5EF4-FFF2-40B4-BE49-F238E27FC236}">
                <a16:creationId xmlns:a16="http://schemas.microsoft.com/office/drawing/2014/main" id="{F8185D55-0902-4A6D-B63F-DA65073A47BF}"/>
              </a:ext>
            </a:extLst>
          </p:cNvPr>
          <p:cNvPicPr>
            <a:picLocks noChangeAspect="1"/>
          </p:cNvPicPr>
          <p:nvPr/>
        </p:nvPicPr>
        <p:blipFill>
          <a:blip r:embed="rId11"/>
          <a:stretch>
            <a:fillRect/>
          </a:stretch>
        </p:blipFill>
        <p:spPr>
          <a:xfrm>
            <a:off x="9449050" y="1871700"/>
            <a:ext cx="871804" cy="865707"/>
          </a:xfrm>
          <a:prstGeom prst="rect">
            <a:avLst/>
          </a:prstGeom>
        </p:spPr>
      </p:pic>
      <p:pic>
        <p:nvPicPr>
          <p:cNvPr id="21" name="图片 20">
            <a:extLst>
              <a:ext uri="{FF2B5EF4-FFF2-40B4-BE49-F238E27FC236}">
                <a16:creationId xmlns:a16="http://schemas.microsoft.com/office/drawing/2014/main" id="{21C64A99-3D07-4E95-BDBD-4A2FD9F8B721}"/>
              </a:ext>
            </a:extLst>
          </p:cNvPr>
          <p:cNvPicPr>
            <a:picLocks noChangeAspect="1"/>
          </p:cNvPicPr>
          <p:nvPr/>
        </p:nvPicPr>
        <p:blipFill>
          <a:blip r:embed="rId12"/>
          <a:stretch>
            <a:fillRect/>
          </a:stretch>
        </p:blipFill>
        <p:spPr>
          <a:xfrm>
            <a:off x="234585" y="5381592"/>
            <a:ext cx="2109790" cy="1563027"/>
          </a:xfrm>
          <a:prstGeom prst="rect">
            <a:avLst/>
          </a:prstGeom>
        </p:spPr>
      </p:pic>
      <p:pic>
        <p:nvPicPr>
          <p:cNvPr id="23" name="图片 22">
            <a:extLst>
              <a:ext uri="{FF2B5EF4-FFF2-40B4-BE49-F238E27FC236}">
                <a16:creationId xmlns:a16="http://schemas.microsoft.com/office/drawing/2014/main" id="{2F06EBA9-0539-4CDB-B423-45758EBC76FF}"/>
              </a:ext>
            </a:extLst>
          </p:cNvPr>
          <p:cNvPicPr>
            <a:picLocks noChangeAspect="1"/>
          </p:cNvPicPr>
          <p:nvPr/>
        </p:nvPicPr>
        <p:blipFill>
          <a:blip r:embed="rId13"/>
          <a:stretch>
            <a:fillRect/>
          </a:stretch>
        </p:blipFill>
        <p:spPr>
          <a:xfrm>
            <a:off x="9839627" y="5358275"/>
            <a:ext cx="2175511" cy="1620061"/>
          </a:xfrm>
          <a:prstGeom prst="rect">
            <a:avLst/>
          </a:prstGeom>
        </p:spPr>
      </p:pic>
      <p:sp>
        <p:nvSpPr>
          <p:cNvPr id="24" name="文本框 23">
            <a:extLst>
              <a:ext uri="{FF2B5EF4-FFF2-40B4-BE49-F238E27FC236}">
                <a16:creationId xmlns:a16="http://schemas.microsoft.com/office/drawing/2014/main" id="{9C98C2EB-5E4C-43D5-BB7A-01F13E6E62D8}"/>
              </a:ext>
            </a:extLst>
          </p:cNvPr>
          <p:cNvSpPr txBox="1"/>
          <p:nvPr/>
        </p:nvSpPr>
        <p:spPr>
          <a:xfrm>
            <a:off x="5357999" y="2192877"/>
            <a:ext cx="2224286" cy="523220"/>
          </a:xfrm>
          <a:prstGeom prst="rect">
            <a:avLst/>
          </a:prstGeom>
          <a:noFill/>
        </p:spPr>
        <p:txBody>
          <a:bodyPr wrap="square" rtlCol="0">
            <a:spAutoFit/>
          </a:bodyPr>
          <a:lstStyle/>
          <a:p>
            <a:pPr algn="ctr"/>
            <a:r>
              <a:rPr lang="zh-CN" altLang="en-US" sz="2800" dirty="0">
                <a:solidFill>
                  <a:schemeClr val="tx1">
                    <a:lumMod val="75000"/>
                    <a:lumOff val="25000"/>
                  </a:schemeClr>
                </a:solidFill>
                <a:latin typeface="汉仪夏日体W" panose="00020600040101010101" pitchFamily="18" charset="-122"/>
                <a:ea typeface="汉仪夏日体W" panose="00020600040101010101" pitchFamily="18" charset="-122"/>
              </a:rPr>
              <a:t>网页设计</a:t>
            </a:r>
          </a:p>
        </p:txBody>
      </p:sp>
      <p:pic>
        <p:nvPicPr>
          <p:cNvPr id="22" name="图片 21">
            <a:extLst>
              <a:ext uri="{FF2B5EF4-FFF2-40B4-BE49-F238E27FC236}">
                <a16:creationId xmlns:a16="http://schemas.microsoft.com/office/drawing/2014/main" id="{B798A7A3-DDB5-4F7C-A674-05D3720D241E}"/>
              </a:ext>
            </a:extLst>
          </p:cNvPr>
          <p:cNvPicPr>
            <a:picLocks noChangeAspect="1"/>
          </p:cNvPicPr>
          <p:nvPr/>
        </p:nvPicPr>
        <p:blipFill rotWithShape="1">
          <a:blip r:embed="rId14"/>
          <a:srcRect r="59575"/>
          <a:stretch/>
        </p:blipFill>
        <p:spPr>
          <a:xfrm>
            <a:off x="9840686" y="700328"/>
            <a:ext cx="1581397" cy="567580"/>
          </a:xfrm>
          <a:prstGeom prst="rect">
            <a:avLst/>
          </a:prstGeom>
        </p:spPr>
      </p:pic>
      <p:pic>
        <p:nvPicPr>
          <p:cNvPr id="26" name="图片 25">
            <a:extLst>
              <a:ext uri="{FF2B5EF4-FFF2-40B4-BE49-F238E27FC236}">
                <a16:creationId xmlns:a16="http://schemas.microsoft.com/office/drawing/2014/main" id="{2B579779-48D3-4F4C-8FC8-41E2AFBD0EB1}"/>
              </a:ext>
            </a:extLst>
          </p:cNvPr>
          <p:cNvPicPr>
            <a:picLocks noChangeAspect="1"/>
          </p:cNvPicPr>
          <p:nvPr/>
        </p:nvPicPr>
        <p:blipFill rotWithShape="1">
          <a:blip r:embed="rId14"/>
          <a:srcRect l="79894" t="-7176" r="-2213" b="34190"/>
          <a:stretch/>
        </p:blipFill>
        <p:spPr>
          <a:xfrm>
            <a:off x="1688602" y="733680"/>
            <a:ext cx="1125990" cy="534227"/>
          </a:xfrm>
          <a:prstGeom prst="rect">
            <a:avLst/>
          </a:prstGeom>
        </p:spPr>
      </p:pic>
    </p:spTree>
    <p:extLst>
      <p:ext uri="{BB962C8B-B14F-4D97-AF65-F5344CB8AC3E}">
        <p14:creationId xmlns:p14="http://schemas.microsoft.com/office/powerpoint/2010/main" val="12115772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750"/>
                                        <p:tgtEl>
                                          <p:spTgt spid="2"/>
                                        </p:tgtEl>
                                      </p:cBhvr>
                                    </p:animEffect>
                                  </p:childTnLst>
                                </p:cTn>
                              </p:par>
                            </p:childTnLst>
                          </p:cTn>
                        </p:par>
                        <p:par>
                          <p:cTn id="8" fill="hold">
                            <p:stCondLst>
                              <p:cond delay="750"/>
                            </p:stCondLst>
                            <p:childTnLst>
                              <p:par>
                                <p:cTn id="9" presetID="42"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750"/>
                                        <p:tgtEl>
                                          <p:spTgt spid="21"/>
                                        </p:tgtEl>
                                      </p:cBhvr>
                                    </p:animEffect>
                                    <p:anim calcmode="lin" valueType="num">
                                      <p:cBhvr>
                                        <p:cTn id="12" dur="750" fill="hold"/>
                                        <p:tgtEl>
                                          <p:spTgt spid="21"/>
                                        </p:tgtEl>
                                        <p:attrNameLst>
                                          <p:attrName>ppt_x</p:attrName>
                                        </p:attrNameLst>
                                      </p:cBhvr>
                                      <p:tavLst>
                                        <p:tav tm="0">
                                          <p:val>
                                            <p:strVal val="#ppt_x"/>
                                          </p:val>
                                        </p:tav>
                                        <p:tav tm="100000">
                                          <p:val>
                                            <p:strVal val="#ppt_x"/>
                                          </p:val>
                                        </p:tav>
                                      </p:tavLst>
                                    </p:anim>
                                    <p:anim calcmode="lin" valueType="num">
                                      <p:cBhvr>
                                        <p:cTn id="13" dur="75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750"/>
                                        <p:tgtEl>
                                          <p:spTgt spid="23"/>
                                        </p:tgtEl>
                                      </p:cBhvr>
                                    </p:animEffect>
                                    <p:anim calcmode="lin" valueType="num">
                                      <p:cBhvr>
                                        <p:cTn id="17" dur="750" fill="hold"/>
                                        <p:tgtEl>
                                          <p:spTgt spid="23"/>
                                        </p:tgtEl>
                                        <p:attrNameLst>
                                          <p:attrName>ppt_x</p:attrName>
                                        </p:attrNameLst>
                                      </p:cBhvr>
                                      <p:tavLst>
                                        <p:tav tm="0">
                                          <p:val>
                                            <p:strVal val="#ppt_x"/>
                                          </p:val>
                                        </p:tav>
                                        <p:tav tm="100000">
                                          <p:val>
                                            <p:strVal val="#ppt_x"/>
                                          </p:val>
                                        </p:tav>
                                      </p:tavLst>
                                    </p:anim>
                                    <p:anim calcmode="lin" valueType="num">
                                      <p:cBhvr>
                                        <p:cTn id="18" dur="750" fill="hold"/>
                                        <p:tgtEl>
                                          <p:spTgt spid="23"/>
                                        </p:tgtEl>
                                        <p:attrNameLst>
                                          <p:attrName>ppt_y</p:attrName>
                                        </p:attrNameLst>
                                      </p:cBhvr>
                                      <p:tavLst>
                                        <p:tav tm="0">
                                          <p:val>
                                            <p:strVal val="#ppt_y+.1"/>
                                          </p:val>
                                        </p:tav>
                                        <p:tav tm="100000">
                                          <p:val>
                                            <p:strVal val="#ppt_y"/>
                                          </p:val>
                                        </p:tav>
                                      </p:tavLst>
                                    </p:anim>
                                  </p:childTnLst>
                                </p:cTn>
                              </p:par>
                              <p:par>
                                <p:cTn id="19" presetID="2" presetClass="entr" presetSubtype="8" fill="hold" nodeType="withEffect">
                                  <p:stCondLst>
                                    <p:cond delay="25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0-#ppt_w/2"/>
                                          </p:val>
                                        </p:tav>
                                        <p:tav tm="100000">
                                          <p:val>
                                            <p:strVal val="#ppt_x"/>
                                          </p:val>
                                        </p:tav>
                                      </p:tavLst>
                                    </p:anim>
                                    <p:anim calcmode="lin" valueType="num">
                                      <p:cBhvr additive="base">
                                        <p:cTn id="22" dur="500" fill="hold"/>
                                        <p:tgtEl>
                                          <p:spTgt spid="26"/>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25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1+#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42"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750"/>
                                        <p:tgtEl>
                                          <p:spTgt spid="16"/>
                                        </p:tgtEl>
                                      </p:cBhvr>
                                    </p:animEffect>
                                    <p:anim calcmode="lin" valueType="num">
                                      <p:cBhvr>
                                        <p:cTn id="31" dur="750" fill="hold"/>
                                        <p:tgtEl>
                                          <p:spTgt spid="16"/>
                                        </p:tgtEl>
                                        <p:attrNameLst>
                                          <p:attrName>ppt_x</p:attrName>
                                        </p:attrNameLst>
                                      </p:cBhvr>
                                      <p:tavLst>
                                        <p:tav tm="0">
                                          <p:val>
                                            <p:strVal val="#ppt_x"/>
                                          </p:val>
                                        </p:tav>
                                        <p:tav tm="100000">
                                          <p:val>
                                            <p:strVal val="#ppt_x"/>
                                          </p:val>
                                        </p:tav>
                                      </p:tavLst>
                                    </p:anim>
                                    <p:anim calcmode="lin" valueType="num">
                                      <p:cBhvr>
                                        <p:cTn id="32" dur="750" fill="hold"/>
                                        <p:tgtEl>
                                          <p:spTgt spid="16"/>
                                        </p:tgtEl>
                                        <p:attrNameLst>
                                          <p:attrName>ppt_y</p:attrName>
                                        </p:attrNameLst>
                                      </p:cBhvr>
                                      <p:tavLst>
                                        <p:tav tm="0">
                                          <p:val>
                                            <p:strVal val="#ppt_y+.1"/>
                                          </p:val>
                                        </p:tav>
                                        <p:tav tm="100000">
                                          <p:val>
                                            <p:strVal val="#ppt_y"/>
                                          </p:val>
                                        </p:tav>
                                      </p:tavLst>
                                    </p:anim>
                                  </p:childTnLst>
                                </p:cTn>
                              </p:par>
                            </p:childTnLst>
                          </p:cTn>
                        </p:par>
                        <p:par>
                          <p:cTn id="33" fill="hold">
                            <p:stCondLst>
                              <p:cond delay="2250"/>
                            </p:stCondLst>
                            <p:childTnLst>
                              <p:par>
                                <p:cTn id="34" presetID="2" presetClass="entr" presetSubtype="8"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1+#ppt_w/2"/>
                                          </p:val>
                                        </p:tav>
                                        <p:tav tm="100000">
                                          <p:val>
                                            <p:strVal val="#ppt_x"/>
                                          </p:val>
                                        </p:tav>
                                      </p:tavLst>
                                    </p:anim>
                                    <p:anim calcmode="lin" valueType="num">
                                      <p:cBhvr additive="base">
                                        <p:cTn id="41" dur="500" fill="hold"/>
                                        <p:tgtEl>
                                          <p:spTgt spid="20"/>
                                        </p:tgtEl>
                                        <p:attrNameLst>
                                          <p:attrName>ppt_y</p:attrName>
                                        </p:attrNameLst>
                                      </p:cBhvr>
                                      <p:tavLst>
                                        <p:tav tm="0">
                                          <p:val>
                                            <p:strVal val="#ppt_y"/>
                                          </p:val>
                                        </p:tav>
                                        <p:tav tm="100000">
                                          <p:val>
                                            <p:strVal val="#ppt_y"/>
                                          </p:val>
                                        </p:tav>
                                      </p:tavLst>
                                    </p:anim>
                                  </p:childTnLst>
                                </p:cTn>
                              </p:par>
                            </p:childTnLst>
                          </p:cTn>
                        </p:par>
                        <p:par>
                          <p:cTn id="42" fill="hold">
                            <p:stCondLst>
                              <p:cond delay="2750"/>
                            </p:stCondLst>
                            <p:childTnLst>
                              <p:par>
                                <p:cTn id="43" presetID="22" presetClass="entr" presetSubtype="1"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up)">
                                      <p:cBhvr>
                                        <p:cTn id="45" dur="500"/>
                                        <p:tgtEl>
                                          <p:spTgt spid="18"/>
                                        </p:tgtEl>
                                      </p:cBhvr>
                                    </p:animEffect>
                                  </p:childTnLst>
                                </p:cTn>
                              </p:par>
                              <p:par>
                                <p:cTn id="46" presetID="22" presetClass="entr" presetSubtype="1"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500"/>
                                        <p:tgtEl>
                                          <p:spTgt spid="19"/>
                                        </p:tgtEl>
                                      </p:cBhvr>
                                    </p:animEffect>
                                  </p:childTnLst>
                                </p:cTn>
                              </p:par>
                            </p:childTnLst>
                          </p:cTn>
                        </p:par>
                        <p:par>
                          <p:cTn id="49" fill="hold">
                            <p:stCondLst>
                              <p:cond delay="3250"/>
                            </p:stCondLst>
                            <p:childTnLst>
                              <p:par>
                                <p:cTn id="50" presetID="38" presetClass="entr" presetSubtype="0" accel="50000" fill="hold" grpId="0" nodeType="afterEffect">
                                  <p:stCondLst>
                                    <p:cond delay="0"/>
                                  </p:stCondLst>
                                  <p:iterate type="lt">
                                    <p:tmPct val="50000"/>
                                  </p:iterate>
                                  <p:childTnLst>
                                    <p:set>
                                      <p:cBhvr>
                                        <p:cTn id="51" dur="1" fill="hold">
                                          <p:stCondLst>
                                            <p:cond delay="0"/>
                                          </p:stCondLst>
                                        </p:cTn>
                                        <p:tgtEl>
                                          <p:spTgt spid="114"/>
                                        </p:tgtEl>
                                        <p:attrNameLst>
                                          <p:attrName>style.visibility</p:attrName>
                                        </p:attrNameLst>
                                      </p:cBhvr>
                                      <p:to>
                                        <p:strVal val="visible"/>
                                      </p:to>
                                    </p:set>
                                    <p:set>
                                      <p:cBhvr>
                                        <p:cTn id="52" dur="227" fill="hold">
                                          <p:stCondLst>
                                            <p:cond delay="0"/>
                                          </p:stCondLst>
                                        </p:cTn>
                                        <p:tgtEl>
                                          <p:spTgt spid="114"/>
                                        </p:tgtEl>
                                        <p:attrNameLst>
                                          <p:attrName>style.rotation</p:attrName>
                                        </p:attrNameLst>
                                      </p:cBhvr>
                                      <p:to>
                                        <p:strVal val="-45.0"/>
                                      </p:to>
                                    </p:set>
                                    <p:anim calcmode="lin" valueType="num">
                                      <p:cBhvr>
                                        <p:cTn id="53" dur="227" fill="hold">
                                          <p:stCondLst>
                                            <p:cond delay="227"/>
                                          </p:stCondLst>
                                        </p:cTn>
                                        <p:tgtEl>
                                          <p:spTgt spid="114"/>
                                        </p:tgtEl>
                                        <p:attrNameLst>
                                          <p:attrName>style.rotation</p:attrName>
                                        </p:attrNameLst>
                                      </p:cBhvr>
                                      <p:tavLst>
                                        <p:tav tm="0">
                                          <p:val>
                                            <p:fltVal val="-45"/>
                                          </p:val>
                                        </p:tav>
                                        <p:tav tm="69900">
                                          <p:val>
                                            <p:fltVal val="45"/>
                                          </p:val>
                                        </p:tav>
                                        <p:tav tm="100000">
                                          <p:val>
                                            <p:fltVal val="0"/>
                                          </p:val>
                                        </p:tav>
                                      </p:tavLst>
                                    </p:anim>
                                    <p:anim calcmode="lin" valueType="num">
                                      <p:cBhvr>
                                        <p:cTn id="54" dur="227" fill="hold">
                                          <p:stCondLst>
                                            <p:cond delay="0"/>
                                          </p:stCondLst>
                                        </p:cTn>
                                        <p:tgtEl>
                                          <p:spTgt spid="114"/>
                                        </p:tgtEl>
                                        <p:attrNameLst>
                                          <p:attrName>ppt_y</p:attrName>
                                        </p:attrNameLst>
                                      </p:cBhvr>
                                      <p:tavLst>
                                        <p:tav tm="0">
                                          <p:val>
                                            <p:strVal val="#ppt_y-1"/>
                                          </p:val>
                                        </p:tav>
                                        <p:tav tm="100000">
                                          <p:val>
                                            <p:strVal val="#ppt_y-(0.354*#ppt_w-0.172*#ppt_h)"/>
                                          </p:val>
                                        </p:tav>
                                      </p:tavLst>
                                    </p:anim>
                                    <p:anim calcmode="lin" valueType="num">
                                      <p:cBhvr>
                                        <p:cTn id="55" dur="78" decel="50000" autoRev="1" fill="hold">
                                          <p:stCondLst>
                                            <p:cond delay="227"/>
                                          </p:stCondLst>
                                        </p:cTn>
                                        <p:tgtEl>
                                          <p:spTgt spid="114"/>
                                        </p:tgtEl>
                                        <p:attrNameLst>
                                          <p:attrName>ppt_y</p:attrName>
                                        </p:attrNameLst>
                                      </p:cBhvr>
                                      <p:tavLst>
                                        <p:tav tm="0">
                                          <p:val>
                                            <p:strVal val="#ppt_y-(0.354*#ppt_w-0.172*#ppt_h)"/>
                                          </p:val>
                                        </p:tav>
                                        <p:tav tm="100000">
                                          <p:val>
                                            <p:strVal val="#ppt_y-(0.354*#ppt_w-0.172*#ppt_h)-#ppt_h/2"/>
                                          </p:val>
                                        </p:tav>
                                      </p:tavLst>
                                    </p:anim>
                                    <p:anim calcmode="lin" valueType="num">
                                      <p:cBhvr>
                                        <p:cTn id="56" dur="68" fill="hold">
                                          <p:stCondLst>
                                            <p:cond delay="432"/>
                                          </p:stCondLst>
                                        </p:cTn>
                                        <p:tgtEl>
                                          <p:spTgt spid="114"/>
                                        </p:tgtEl>
                                        <p:attrNameLst>
                                          <p:attrName>ppt_y</p:attrName>
                                        </p:attrNameLst>
                                      </p:cBhvr>
                                      <p:tavLst>
                                        <p:tav tm="0">
                                          <p:val>
                                            <p:strVal val="#ppt_y-(0.354*#ppt_w-0.172*#ppt_h)"/>
                                          </p:val>
                                        </p:tav>
                                        <p:tav tm="100000">
                                          <p:val>
                                            <p:strVal val="#ppt_y"/>
                                          </p:val>
                                        </p:tav>
                                      </p:tavLst>
                                    </p:anim>
                                  </p:childTnLst>
                                </p:cTn>
                              </p:par>
                            </p:childTnLst>
                          </p:cTn>
                        </p:par>
                        <p:par>
                          <p:cTn id="57" fill="hold">
                            <p:stCondLst>
                              <p:cond delay="4000"/>
                            </p:stCondLst>
                            <p:childTnLst>
                              <p:par>
                                <p:cTn id="58" presetID="2" presetClass="entr" presetSubtype="2" fill="hold" grpId="0" nodeType="afterEffect">
                                  <p:stCondLst>
                                    <p:cond delay="0"/>
                                  </p:stCondLst>
                                  <p:iterate type="lt">
                                    <p:tmPct val="10000"/>
                                  </p:iterate>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500" fill="hold"/>
                                        <p:tgtEl>
                                          <p:spTgt spid="24"/>
                                        </p:tgtEl>
                                        <p:attrNameLst>
                                          <p:attrName>ppt_x</p:attrName>
                                        </p:attrNameLst>
                                      </p:cBhvr>
                                      <p:tavLst>
                                        <p:tav tm="0">
                                          <p:val>
                                            <p:strVal val="1+#ppt_w/2"/>
                                          </p:val>
                                        </p:tav>
                                        <p:tav tm="100000">
                                          <p:val>
                                            <p:strVal val="#ppt_x"/>
                                          </p:val>
                                        </p:tav>
                                      </p:tavLst>
                                    </p:anim>
                                    <p:anim calcmode="lin" valueType="num">
                                      <p:cBhvr additive="base">
                                        <p:cTn id="6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A1DC7A3-816F-46E4-9100-846497B74238}"/>
              </a:ext>
            </a:extLst>
          </p:cNvPr>
          <p:cNvPicPr>
            <a:picLocks noChangeAspect="1"/>
          </p:cNvPicPr>
          <p:nvPr/>
        </p:nvPicPr>
        <p:blipFill>
          <a:blip r:embed="rId3"/>
          <a:stretch>
            <a:fillRect/>
          </a:stretch>
        </p:blipFill>
        <p:spPr>
          <a:xfrm>
            <a:off x="722352" y="297309"/>
            <a:ext cx="676715" cy="707197"/>
          </a:xfrm>
          <a:prstGeom prst="rect">
            <a:avLst/>
          </a:prstGeom>
        </p:spPr>
      </p:pic>
      <p:sp>
        <p:nvSpPr>
          <p:cNvPr id="25" name="文本框 24">
            <a:extLst>
              <a:ext uri="{FF2B5EF4-FFF2-40B4-BE49-F238E27FC236}">
                <a16:creationId xmlns:a16="http://schemas.microsoft.com/office/drawing/2014/main" id="{B530A438-E5D1-4114-9650-A1BEE01763C3}"/>
              </a:ext>
            </a:extLst>
          </p:cNvPr>
          <p:cNvSpPr txBox="1"/>
          <p:nvPr/>
        </p:nvSpPr>
        <p:spPr>
          <a:xfrm>
            <a:off x="1511658" y="358519"/>
            <a:ext cx="5381294" cy="58477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网页设计</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网站框架</a:t>
            </a:r>
            <a:endParaRPr lang="en-US" altLang="zh-CN"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4" name="文本框 3">
            <a:extLst>
              <a:ext uri="{FF2B5EF4-FFF2-40B4-BE49-F238E27FC236}">
                <a16:creationId xmlns:a16="http://schemas.microsoft.com/office/drawing/2014/main" id="{692F62B7-CD56-D514-55BA-9C64D8B8DB17}"/>
              </a:ext>
            </a:extLst>
          </p:cNvPr>
          <p:cNvSpPr txBox="1"/>
          <p:nvPr/>
        </p:nvSpPr>
        <p:spPr>
          <a:xfrm>
            <a:off x="623292" y="1388710"/>
            <a:ext cx="4367808" cy="707886"/>
          </a:xfrm>
          <a:prstGeom prst="rect">
            <a:avLst/>
          </a:prstGeom>
          <a:noFill/>
        </p:spPr>
        <p:txBody>
          <a:bodyPr wrap="square">
            <a:spAutoFit/>
          </a:bodyPr>
          <a:lstStyle/>
          <a:p>
            <a:pPr marL="0" marR="0" algn="just">
              <a:spcBef>
                <a:spcPts val="0"/>
              </a:spcBef>
              <a:spcAft>
                <a:spcPts val="0"/>
              </a:spcAft>
            </a:pPr>
            <a:r>
              <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rPr>
              <a:t>网站后端使用</a:t>
            </a:r>
            <a:r>
              <a:rPr lang="en-US" altLang="zh-CN" sz="2000" b="1" kern="100" dirty="0">
                <a:effectLst/>
                <a:latin typeface="等线" panose="02010600030101010101" pitchFamily="2" charset="-122"/>
                <a:ea typeface="等线" panose="02010600030101010101" pitchFamily="2" charset="-122"/>
                <a:cs typeface="Times New Roman" panose="02020603050405020304" pitchFamily="18" charset="0"/>
              </a:rPr>
              <a:t>node.js express</a:t>
            </a:r>
            <a:r>
              <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rPr>
              <a:t>框架</a:t>
            </a:r>
          </a:p>
          <a:p>
            <a:pPr marL="0" marR="0" algn="just">
              <a:spcBef>
                <a:spcPts val="0"/>
              </a:spcBef>
              <a:spcAft>
                <a:spcPts val="0"/>
              </a:spcAft>
            </a:pPr>
            <a:r>
              <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rPr>
              <a:t>网站前端引入了少量</a:t>
            </a:r>
            <a:r>
              <a:rPr lang="en-US" altLang="zh-CN" sz="2000" b="1" kern="100" dirty="0">
                <a:effectLst/>
                <a:latin typeface="等线" panose="02010600030101010101" pitchFamily="2" charset="-122"/>
                <a:ea typeface="等线" panose="02010600030101010101" pitchFamily="2" charset="-122"/>
                <a:cs typeface="Times New Roman" panose="02020603050405020304" pitchFamily="18" charset="0"/>
              </a:rPr>
              <a:t>bootstrap</a:t>
            </a:r>
            <a:r>
              <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rPr>
              <a:t>组件</a:t>
            </a:r>
          </a:p>
        </p:txBody>
      </p:sp>
      <p:sp>
        <p:nvSpPr>
          <p:cNvPr id="6" name="文本框 5">
            <a:extLst>
              <a:ext uri="{FF2B5EF4-FFF2-40B4-BE49-F238E27FC236}">
                <a16:creationId xmlns:a16="http://schemas.microsoft.com/office/drawing/2014/main" id="{40359B06-84F3-3E50-A0C5-F34859A6180A}"/>
              </a:ext>
            </a:extLst>
          </p:cNvPr>
          <p:cNvSpPr txBox="1"/>
          <p:nvPr/>
        </p:nvSpPr>
        <p:spPr>
          <a:xfrm>
            <a:off x="830580" y="2618502"/>
            <a:ext cx="3864888" cy="2677656"/>
          </a:xfrm>
          <a:prstGeom prst="rect">
            <a:avLst/>
          </a:prstGeom>
          <a:noFill/>
        </p:spPr>
        <p:txBody>
          <a:bodyPr wrap="square">
            <a:spAutoFit/>
          </a:bodyPr>
          <a:lstStyle/>
          <a:p>
            <a:pPr algn="l"/>
            <a:r>
              <a:rPr lang="en-US" altLang="zh-CN" sz="2400" b="1" i="0" dirty="0">
                <a:solidFill>
                  <a:srgbClr val="1F2328"/>
                </a:solidFill>
                <a:effectLst/>
                <a:latin typeface="等线" panose="02010600030101010101" pitchFamily="2" charset="-122"/>
                <a:ea typeface="等线" panose="02010600030101010101" pitchFamily="2" charset="-122"/>
              </a:rPr>
              <a:t>Express </a:t>
            </a:r>
            <a:r>
              <a:rPr lang="zh-CN" altLang="en-US" sz="2400" b="1" i="0" dirty="0">
                <a:solidFill>
                  <a:srgbClr val="1F2328"/>
                </a:solidFill>
                <a:effectLst/>
                <a:latin typeface="等线" panose="02010600030101010101" pitchFamily="2" charset="-122"/>
                <a:ea typeface="等线" panose="02010600030101010101" pitchFamily="2" charset="-122"/>
              </a:rPr>
              <a:t>框架</a:t>
            </a:r>
            <a:r>
              <a:rPr lang="zh-CN" altLang="en-US" sz="2400" b="0" i="0" dirty="0">
                <a:solidFill>
                  <a:srgbClr val="1F2328"/>
                </a:solidFill>
                <a:effectLst/>
                <a:latin typeface="等线" panose="02010600030101010101" pitchFamily="2" charset="-122"/>
                <a:ea typeface="等线" panose="02010600030101010101" pitchFamily="2" charset="-122"/>
              </a:rPr>
              <a:t>：</a:t>
            </a:r>
          </a:p>
          <a:p>
            <a:pPr algn="l">
              <a:buFont typeface="Arial" panose="020B0604020202020204" pitchFamily="34" charset="0"/>
              <a:buChar char="•"/>
            </a:pPr>
            <a:r>
              <a:rPr lang="zh-CN" altLang="en-US" sz="2400" b="0" i="0" dirty="0">
                <a:solidFill>
                  <a:srgbClr val="1F2328"/>
                </a:solidFill>
                <a:effectLst/>
                <a:latin typeface="等线" panose="02010600030101010101" pitchFamily="2" charset="-122"/>
                <a:ea typeface="等线" panose="02010600030101010101" pitchFamily="2" charset="-122"/>
              </a:rPr>
              <a:t>可以设置中间件来响应 </a:t>
            </a:r>
            <a:r>
              <a:rPr lang="en-US" altLang="zh-CN" sz="2400" b="0" i="0" dirty="0">
                <a:solidFill>
                  <a:srgbClr val="1F2328"/>
                </a:solidFill>
                <a:effectLst/>
                <a:latin typeface="等线" panose="02010600030101010101" pitchFamily="2" charset="-122"/>
                <a:ea typeface="等线" panose="02010600030101010101" pitchFamily="2" charset="-122"/>
              </a:rPr>
              <a:t>HTTP </a:t>
            </a:r>
            <a:r>
              <a:rPr lang="zh-CN" altLang="en-US" sz="2400" b="0" i="0" dirty="0">
                <a:solidFill>
                  <a:srgbClr val="1F2328"/>
                </a:solidFill>
                <a:effectLst/>
                <a:latin typeface="等线" panose="02010600030101010101" pitchFamily="2" charset="-122"/>
                <a:ea typeface="等线" panose="02010600030101010101" pitchFamily="2" charset="-122"/>
              </a:rPr>
              <a:t>请求。</a:t>
            </a:r>
          </a:p>
          <a:p>
            <a:pPr algn="l">
              <a:buFont typeface="Arial" panose="020B0604020202020204" pitchFamily="34" charset="0"/>
              <a:buChar char="•"/>
            </a:pPr>
            <a:r>
              <a:rPr lang="zh-CN" altLang="en-US" sz="2400" b="0" i="0" dirty="0">
                <a:solidFill>
                  <a:srgbClr val="1F2328"/>
                </a:solidFill>
                <a:effectLst/>
                <a:latin typeface="等线" panose="02010600030101010101" pitchFamily="2" charset="-122"/>
                <a:ea typeface="等线" panose="02010600030101010101" pitchFamily="2" charset="-122"/>
              </a:rPr>
              <a:t>定义了路由表用于执行不同的 </a:t>
            </a:r>
            <a:r>
              <a:rPr lang="en-US" altLang="zh-CN" sz="2400" b="0" i="0" dirty="0">
                <a:solidFill>
                  <a:srgbClr val="1F2328"/>
                </a:solidFill>
                <a:effectLst/>
                <a:latin typeface="等线" panose="02010600030101010101" pitchFamily="2" charset="-122"/>
                <a:ea typeface="等线" panose="02010600030101010101" pitchFamily="2" charset="-122"/>
              </a:rPr>
              <a:t>HTTP </a:t>
            </a:r>
            <a:r>
              <a:rPr lang="zh-CN" altLang="en-US" sz="2400" b="0" i="0" dirty="0">
                <a:solidFill>
                  <a:srgbClr val="1F2328"/>
                </a:solidFill>
                <a:effectLst/>
                <a:latin typeface="等线" panose="02010600030101010101" pitchFamily="2" charset="-122"/>
                <a:ea typeface="等线" panose="02010600030101010101" pitchFamily="2" charset="-122"/>
              </a:rPr>
              <a:t>请求动作。</a:t>
            </a:r>
          </a:p>
          <a:p>
            <a:pPr algn="l">
              <a:buFont typeface="Arial" panose="020B0604020202020204" pitchFamily="34" charset="0"/>
              <a:buChar char="•"/>
            </a:pPr>
            <a:r>
              <a:rPr lang="zh-CN" altLang="en-US" sz="2400" b="0" i="0" dirty="0">
                <a:solidFill>
                  <a:srgbClr val="1F2328"/>
                </a:solidFill>
                <a:effectLst/>
                <a:latin typeface="等线" panose="02010600030101010101" pitchFamily="2" charset="-122"/>
                <a:ea typeface="等线" panose="02010600030101010101" pitchFamily="2" charset="-122"/>
              </a:rPr>
              <a:t>可以通过向模板传递参数来动态渲染 </a:t>
            </a:r>
            <a:r>
              <a:rPr lang="en-US" altLang="zh-CN" sz="2400" b="0" i="0" dirty="0">
                <a:solidFill>
                  <a:srgbClr val="1F2328"/>
                </a:solidFill>
                <a:effectLst/>
                <a:latin typeface="等线" panose="02010600030101010101" pitchFamily="2" charset="-122"/>
                <a:ea typeface="等线" panose="02010600030101010101" pitchFamily="2" charset="-122"/>
              </a:rPr>
              <a:t>HTML </a:t>
            </a:r>
            <a:r>
              <a:rPr lang="zh-CN" altLang="en-US" sz="2400" b="0" i="0" dirty="0">
                <a:solidFill>
                  <a:srgbClr val="1F2328"/>
                </a:solidFill>
                <a:effectLst/>
                <a:latin typeface="等线" panose="02010600030101010101" pitchFamily="2" charset="-122"/>
                <a:ea typeface="等线" panose="02010600030101010101" pitchFamily="2" charset="-122"/>
              </a:rPr>
              <a:t>页面。</a:t>
            </a:r>
          </a:p>
        </p:txBody>
      </p:sp>
      <p:sp>
        <p:nvSpPr>
          <p:cNvPr id="8" name="文本框 7">
            <a:extLst>
              <a:ext uri="{FF2B5EF4-FFF2-40B4-BE49-F238E27FC236}">
                <a16:creationId xmlns:a16="http://schemas.microsoft.com/office/drawing/2014/main" id="{9A7F93D9-8D65-64C5-7CCF-8EBE26E49124}"/>
              </a:ext>
            </a:extLst>
          </p:cNvPr>
          <p:cNvSpPr txBox="1"/>
          <p:nvPr/>
        </p:nvSpPr>
        <p:spPr>
          <a:xfrm>
            <a:off x="4823942" y="2470804"/>
            <a:ext cx="6271260" cy="3570208"/>
          </a:xfrm>
          <a:prstGeom prst="rect">
            <a:avLst/>
          </a:prstGeom>
          <a:noFill/>
        </p:spPr>
        <p:txBody>
          <a:bodyPr wrap="square">
            <a:spAutoFit/>
          </a:bodyPr>
          <a:lstStyle/>
          <a:p>
            <a:pPr marL="0" marR="0" algn="just">
              <a:spcBef>
                <a:spcPts val="0"/>
              </a:spcBef>
              <a:spcAft>
                <a:spcPts val="0"/>
              </a:spcAft>
            </a:pPr>
            <a:r>
              <a:rPr lang="en-US" altLang="zh-CN" sz="2400" b="1" kern="100" dirty="0">
                <a:effectLst/>
                <a:latin typeface="等线" panose="02010600030101010101" pitchFamily="2" charset="-122"/>
                <a:ea typeface="等线" panose="02010600030101010101" pitchFamily="2" charset="-122"/>
                <a:cs typeface="Times New Roman" panose="02020603050405020304" pitchFamily="18" charset="0"/>
              </a:rPr>
              <a:t>Express</a:t>
            </a:r>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脚手架</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Express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脚手架是一个规范的项目模版。通过使用脚手架，我们能够快速并且规范地使用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express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框架服务。</a:t>
            </a: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Express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脚手架目录如下：</a:t>
            </a:r>
          </a:p>
          <a:p>
            <a:pPr marL="0" marR="0" algn="just">
              <a:spcBef>
                <a:spcPts val="0"/>
              </a:spcBef>
              <a:spcAft>
                <a:spcPts val="0"/>
              </a:spcAft>
            </a:pPr>
            <a:r>
              <a:rPr lang="zh-CN" altLang="zh-CN" sz="2800" kern="100" dirty="0">
                <a:solidFill>
                  <a:srgbClr val="000000"/>
                </a:solidFill>
                <a:effectLst/>
                <a:latin typeface="等线" panose="02010600030101010101" pitchFamily="2" charset="-122"/>
                <a:ea typeface="楷体" panose="02010609060101010101" pitchFamily="49" charset="-122"/>
                <a:cs typeface="MicrosoftYaHei"/>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bin/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www</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文件所在文件目录，我们通过运行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www</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文件启动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Express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pPr marL="0" marR="0" algn="just">
              <a:spcBef>
                <a:spcPts val="0"/>
              </a:spcBef>
              <a:spcAft>
                <a:spcPts val="0"/>
              </a:spcAft>
            </a:pPr>
            <a:r>
              <a:rPr lang="zh-CN" altLang="zh-CN" sz="2800" kern="100" dirty="0">
                <a:solidFill>
                  <a:srgbClr val="000000"/>
                </a:solidFill>
                <a:effectLst/>
                <a:latin typeface="等线" panose="02010600030101010101" pitchFamily="2" charset="-122"/>
                <a:ea typeface="楷体" panose="02010609060101010101" pitchFamily="49" charset="-122"/>
                <a:cs typeface="MicrosoftYaHei"/>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public/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：通常用来存放浏览器拉取的公共资源，如图片等；</a:t>
            </a:r>
          </a:p>
          <a:p>
            <a:pPr marL="0" marR="0" algn="just">
              <a:spcBef>
                <a:spcPts val="0"/>
              </a:spcBef>
              <a:spcAft>
                <a:spcPts val="0"/>
              </a:spcAft>
            </a:pPr>
            <a:r>
              <a:rPr lang="zh-CN" altLang="zh-CN" sz="2800" kern="100" dirty="0">
                <a:solidFill>
                  <a:srgbClr val="000000"/>
                </a:solidFill>
                <a:effectLst/>
                <a:latin typeface="等线" panose="02010600030101010101" pitchFamily="2" charset="-122"/>
                <a:ea typeface="楷体" panose="02010609060101010101" pitchFamily="49" charset="-122"/>
                <a:cs typeface="MicrosoftYaHei"/>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routes/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index.js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所在文件目录，定义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Express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的响应路由；</a:t>
            </a:r>
          </a:p>
          <a:p>
            <a:pPr marL="0" marR="0" algn="just">
              <a:spcBef>
                <a:spcPts val="0"/>
              </a:spcBef>
              <a:spcAft>
                <a:spcPts val="0"/>
              </a:spcAft>
            </a:pPr>
            <a:r>
              <a:rPr lang="zh-CN" altLang="zh-CN" sz="2800" kern="100" dirty="0">
                <a:solidFill>
                  <a:srgbClr val="000000"/>
                </a:solidFill>
                <a:effectLst/>
                <a:latin typeface="等线" panose="02010600030101010101" pitchFamily="2" charset="-122"/>
                <a:ea typeface="楷体" panose="02010609060101010101" pitchFamily="49" charset="-122"/>
                <a:cs typeface="MicrosoftYaHei"/>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views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：存放</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Express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动态渲染的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HTML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页面，但在此文件后缀为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ejs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，但作用与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HTML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相同；</a:t>
            </a:r>
          </a:p>
        </p:txBody>
      </p:sp>
      <p:sp>
        <p:nvSpPr>
          <p:cNvPr id="10" name="文本框 9">
            <a:extLst>
              <a:ext uri="{FF2B5EF4-FFF2-40B4-BE49-F238E27FC236}">
                <a16:creationId xmlns:a16="http://schemas.microsoft.com/office/drawing/2014/main" id="{7AC9D984-C1A5-EDAF-EB51-C7E89F9CCA29}"/>
              </a:ext>
            </a:extLst>
          </p:cNvPr>
          <p:cNvSpPr txBox="1"/>
          <p:nvPr/>
        </p:nvSpPr>
        <p:spPr>
          <a:xfrm>
            <a:off x="5103691" y="851978"/>
            <a:ext cx="6271260" cy="1569660"/>
          </a:xfrm>
          <a:prstGeom prst="rect">
            <a:avLst/>
          </a:prstGeom>
          <a:noFill/>
        </p:spPr>
        <p:txBody>
          <a:bodyPr wrap="square">
            <a:spAutoFit/>
          </a:bodyPr>
          <a:lstStyle/>
          <a:p>
            <a:pPr marL="0" marR="0" algn="just">
              <a:spcBef>
                <a:spcPts val="0"/>
              </a:spcBef>
              <a:spcAft>
                <a:spcPts val="0"/>
              </a:spcAft>
            </a:pPr>
            <a:r>
              <a:rPr lang="en-US" altLang="zh-CN" sz="2400" b="1" kern="100" dirty="0">
                <a:effectLst/>
                <a:latin typeface="等线" panose="02010600030101010101" pitchFamily="2" charset="-122"/>
                <a:ea typeface="等线" panose="02010600030101010101" pitchFamily="2" charset="-122"/>
                <a:cs typeface="Times New Roman" panose="02020603050405020304" pitchFamily="18" charset="0"/>
              </a:rPr>
              <a:t>Bootstrap</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dirty="0">
                <a:effectLst/>
                <a:latin typeface="等线" panose="02010600030101010101" pitchFamily="2" charset="-122"/>
                <a:cs typeface="Times New Roman" panose="02020603050405020304" pitchFamily="18" charset="0"/>
              </a:rPr>
              <a:t>Bootstrap </a:t>
            </a:r>
            <a:r>
              <a:rPr lang="zh-CN" altLang="zh-CN" sz="1800" dirty="0">
                <a:effectLst/>
                <a:ea typeface="等线" panose="02010600030101010101" pitchFamily="2" charset="-122"/>
                <a:cs typeface="Times New Roman" panose="02020603050405020304" pitchFamily="18" charset="0"/>
              </a:rPr>
              <a:t>是一个用于快速开发</a:t>
            </a:r>
            <a:r>
              <a:rPr lang="en-US" altLang="zh-CN" sz="1800" dirty="0">
                <a:effectLst/>
                <a:ea typeface="等线" panose="02010600030101010101" pitchFamily="2" charset="-122"/>
                <a:cs typeface="Times New Roman" panose="02020603050405020304" pitchFamily="18" charset="0"/>
              </a:rPr>
              <a:t> Web </a:t>
            </a:r>
            <a:r>
              <a:rPr lang="zh-CN" altLang="zh-CN" sz="1800" dirty="0">
                <a:effectLst/>
                <a:ea typeface="等线" panose="02010600030101010101" pitchFamily="2" charset="-122"/>
                <a:cs typeface="Times New Roman" panose="02020603050405020304" pitchFamily="18" charset="0"/>
              </a:rPr>
              <a:t>应用程序和网站的前端框架，</a:t>
            </a:r>
            <a:r>
              <a:rPr lang="en-US" altLang="zh-CN" sz="1800" dirty="0">
                <a:effectLst/>
                <a:ea typeface="等线" panose="02010600030101010101" pitchFamily="2" charset="-122"/>
                <a:cs typeface="Times New Roman" panose="02020603050405020304" pitchFamily="18" charset="0"/>
              </a:rPr>
              <a:t>Bootstrap </a:t>
            </a:r>
            <a:r>
              <a:rPr lang="zh-CN" altLang="zh-CN" sz="1800" dirty="0">
                <a:effectLst/>
                <a:ea typeface="等线" panose="02010600030101010101" pitchFamily="2" charset="-122"/>
                <a:cs typeface="Times New Roman" panose="02020603050405020304" pitchFamily="18" charset="0"/>
              </a:rPr>
              <a:t>包含了许多可重用的组件，用于创建图像、下拉菜单、导航、警告框、弹出框等等，能够帮助我们快速搭建</a:t>
            </a:r>
            <a:r>
              <a:rPr lang="en-US" altLang="zh-CN" sz="1800" dirty="0">
                <a:effectLst/>
                <a:ea typeface="等线" panose="02010600030101010101" pitchFamily="2" charset="-122"/>
                <a:cs typeface="Times New Roman" panose="02020603050405020304" pitchFamily="18" charset="0"/>
              </a:rPr>
              <a:t>Web</a:t>
            </a:r>
            <a:r>
              <a:rPr lang="zh-CN" altLang="zh-CN" sz="1800" dirty="0">
                <a:effectLst/>
                <a:ea typeface="等线" panose="02010600030101010101" pitchFamily="2" charset="-122"/>
                <a:cs typeface="Times New Roman" panose="02020603050405020304" pitchFamily="18" charset="0"/>
              </a:rPr>
              <a:t>前端网页。</a:t>
            </a:r>
            <a:endParaRPr lang="zh-CN" altLang="en-US" dirty="0"/>
          </a:p>
        </p:txBody>
      </p:sp>
    </p:spTree>
    <p:extLst>
      <p:ext uri="{BB962C8B-B14F-4D97-AF65-F5344CB8AC3E}">
        <p14:creationId xmlns:p14="http://schemas.microsoft.com/office/powerpoint/2010/main" val="285009541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905"/>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5"/>
                                        </p:tgtEl>
                                        <p:attrNameLst>
                                          <p:attrName>ppt_y</p:attrName>
                                        </p:attrNameLst>
                                      </p:cBhvr>
                                      <p:tavLst>
                                        <p:tav tm="0">
                                          <p:val>
                                            <p:strVal val="#ppt_y"/>
                                          </p:val>
                                        </p:tav>
                                        <p:tav tm="100000">
                                          <p:val>
                                            <p:strVal val="#ppt_y"/>
                                          </p:val>
                                        </p:tav>
                                      </p:tavLst>
                                    </p:anim>
                                    <p:anim calcmode="lin" valueType="num">
                                      <p:cBhvr>
                                        <p:cTn id="13"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A1DC7A3-816F-46E4-9100-846497B74238}"/>
              </a:ext>
            </a:extLst>
          </p:cNvPr>
          <p:cNvPicPr>
            <a:picLocks noChangeAspect="1"/>
          </p:cNvPicPr>
          <p:nvPr/>
        </p:nvPicPr>
        <p:blipFill>
          <a:blip r:embed="rId3"/>
          <a:stretch>
            <a:fillRect/>
          </a:stretch>
        </p:blipFill>
        <p:spPr>
          <a:xfrm>
            <a:off x="722352" y="297309"/>
            <a:ext cx="676715" cy="707197"/>
          </a:xfrm>
          <a:prstGeom prst="rect">
            <a:avLst/>
          </a:prstGeom>
        </p:spPr>
      </p:pic>
      <p:sp>
        <p:nvSpPr>
          <p:cNvPr id="25" name="文本框 24">
            <a:extLst>
              <a:ext uri="{FF2B5EF4-FFF2-40B4-BE49-F238E27FC236}">
                <a16:creationId xmlns:a16="http://schemas.microsoft.com/office/drawing/2014/main" id="{B530A438-E5D1-4114-9650-A1BEE01763C3}"/>
              </a:ext>
            </a:extLst>
          </p:cNvPr>
          <p:cNvSpPr txBox="1"/>
          <p:nvPr/>
        </p:nvSpPr>
        <p:spPr>
          <a:xfrm>
            <a:off x="1511658" y="358519"/>
            <a:ext cx="5381294" cy="58477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网页设计</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-Express</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网站后端</a:t>
            </a:r>
            <a:endParaRPr lang="en-US" altLang="zh-CN"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3" name="文本框 2">
            <a:extLst>
              <a:ext uri="{FF2B5EF4-FFF2-40B4-BE49-F238E27FC236}">
                <a16:creationId xmlns:a16="http://schemas.microsoft.com/office/drawing/2014/main" id="{6C006A88-50F3-D598-CA13-4E391D74A1D9}"/>
              </a:ext>
            </a:extLst>
          </p:cNvPr>
          <p:cNvSpPr txBox="1"/>
          <p:nvPr/>
        </p:nvSpPr>
        <p:spPr>
          <a:xfrm>
            <a:off x="865532" y="3014573"/>
            <a:ext cx="6271260" cy="2185214"/>
          </a:xfrm>
          <a:prstGeom prst="rect">
            <a:avLst/>
          </a:prstGeom>
          <a:noFill/>
        </p:spPr>
        <p:txBody>
          <a:bodyPr wrap="square">
            <a:spAutoFit/>
          </a:bodyPr>
          <a:lstStyle/>
          <a:p>
            <a:pPr marL="0" marR="0" algn="just">
              <a:spcBef>
                <a:spcPts val="0"/>
              </a:spcBef>
              <a:spcAft>
                <a:spcPts val="0"/>
              </a:spcAft>
            </a:pPr>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数据库查询</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zh-CN" altLang="zh-CN" sz="2800" kern="100" dirty="0">
                <a:solidFill>
                  <a:srgbClr val="000000"/>
                </a:solidFill>
                <a:effectLst/>
                <a:latin typeface="等线" panose="02010600030101010101" pitchFamily="2" charset="-122"/>
                <a:ea typeface="楷体" panose="02010609060101010101" pitchFamily="49" charset="-122"/>
                <a:cs typeface="MicrosoftYaHei"/>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选择查找的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column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pPr marL="0" marR="0" algn="just">
              <a:spcBef>
                <a:spcPts val="0"/>
              </a:spcBef>
              <a:spcAft>
                <a:spcPts val="0"/>
              </a:spcAft>
            </a:pPr>
            <a:r>
              <a:rPr lang="zh-CN" altLang="zh-CN" sz="2800" kern="100" dirty="0">
                <a:solidFill>
                  <a:srgbClr val="000000"/>
                </a:solidFill>
                <a:effectLst/>
                <a:latin typeface="等线" panose="02010600030101010101" pitchFamily="2" charset="-122"/>
                <a:ea typeface="楷体" panose="02010609060101010101" pitchFamily="49" charset="-122"/>
                <a:cs typeface="MicrosoftYaHei"/>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选择要匹配</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like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的关键词；</a:t>
            </a:r>
          </a:p>
          <a:p>
            <a:pPr marL="0" marR="0" algn="just">
              <a:spcBef>
                <a:spcPts val="0"/>
              </a:spcBef>
              <a:spcAft>
                <a:spcPts val="0"/>
              </a:spcAft>
            </a:pPr>
            <a:r>
              <a:rPr lang="zh-CN" altLang="zh-CN" sz="2800" kern="100" dirty="0">
                <a:solidFill>
                  <a:srgbClr val="000000"/>
                </a:solidFill>
                <a:effectLst/>
                <a:latin typeface="等线" panose="02010600030101010101" pitchFamily="2" charset="-122"/>
                <a:ea typeface="楷体" panose="02010609060101010101" pitchFamily="49" charset="-122"/>
                <a:cs typeface="MicrosoftYaHei"/>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选择升序和降序；</a:t>
            </a:r>
          </a:p>
          <a:p>
            <a:pPr marL="0" marR="0" algn="just">
              <a:spcBef>
                <a:spcPts val="0"/>
              </a:spcBef>
              <a:spcAft>
                <a:spcPts val="0"/>
              </a:spcAft>
            </a:pPr>
            <a:r>
              <a:rPr lang="zh-CN" altLang="zh-CN" sz="2800" kern="100" dirty="0">
                <a:solidFill>
                  <a:srgbClr val="000000"/>
                </a:solidFill>
                <a:effectLst/>
                <a:latin typeface="等线" panose="02010600030101010101" pitchFamily="2" charset="-122"/>
                <a:ea typeface="楷体" panose="02010609060101010101" pitchFamily="49" charset="-122"/>
                <a:cs typeface="MicrosoftYaHei"/>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选择</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LIMIT offset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查找范围；</a:t>
            </a:r>
          </a:p>
        </p:txBody>
      </p:sp>
      <p:pic>
        <p:nvPicPr>
          <p:cNvPr id="5" name="图片 4">
            <a:extLst>
              <a:ext uri="{FF2B5EF4-FFF2-40B4-BE49-F238E27FC236}">
                <a16:creationId xmlns:a16="http://schemas.microsoft.com/office/drawing/2014/main" id="{68AA20C2-89B6-9924-0ABD-5842E2A8F3B2}"/>
              </a:ext>
            </a:extLst>
          </p:cNvPr>
          <p:cNvPicPr>
            <a:picLocks noChangeAspect="1"/>
          </p:cNvPicPr>
          <p:nvPr/>
        </p:nvPicPr>
        <p:blipFill rotWithShape="1">
          <a:blip r:embed="rId4"/>
          <a:srcRect l="2705"/>
          <a:stretch/>
        </p:blipFill>
        <p:spPr>
          <a:xfrm>
            <a:off x="491490" y="1301769"/>
            <a:ext cx="11209020" cy="1218184"/>
          </a:xfrm>
          <a:prstGeom prst="rect">
            <a:avLst/>
          </a:prstGeom>
        </p:spPr>
      </p:pic>
    </p:spTree>
    <p:extLst>
      <p:ext uri="{BB962C8B-B14F-4D97-AF65-F5344CB8AC3E}">
        <p14:creationId xmlns:p14="http://schemas.microsoft.com/office/powerpoint/2010/main" val="103024839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905"/>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5"/>
                                        </p:tgtEl>
                                        <p:attrNameLst>
                                          <p:attrName>ppt_y</p:attrName>
                                        </p:attrNameLst>
                                      </p:cBhvr>
                                      <p:tavLst>
                                        <p:tav tm="0">
                                          <p:val>
                                            <p:strVal val="#ppt_y"/>
                                          </p:val>
                                        </p:tav>
                                        <p:tav tm="100000">
                                          <p:val>
                                            <p:strVal val="#ppt_y"/>
                                          </p:val>
                                        </p:tav>
                                      </p:tavLst>
                                    </p:anim>
                                    <p:anim calcmode="lin" valueType="num">
                                      <p:cBhvr>
                                        <p:cTn id="13"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A1DC7A3-816F-46E4-9100-846497B74238}"/>
              </a:ext>
            </a:extLst>
          </p:cNvPr>
          <p:cNvPicPr>
            <a:picLocks noChangeAspect="1"/>
          </p:cNvPicPr>
          <p:nvPr/>
        </p:nvPicPr>
        <p:blipFill>
          <a:blip r:embed="rId3"/>
          <a:stretch>
            <a:fillRect/>
          </a:stretch>
        </p:blipFill>
        <p:spPr>
          <a:xfrm>
            <a:off x="722352" y="297309"/>
            <a:ext cx="676715" cy="707197"/>
          </a:xfrm>
          <a:prstGeom prst="rect">
            <a:avLst/>
          </a:prstGeom>
        </p:spPr>
      </p:pic>
      <p:sp>
        <p:nvSpPr>
          <p:cNvPr id="25" name="文本框 24">
            <a:extLst>
              <a:ext uri="{FF2B5EF4-FFF2-40B4-BE49-F238E27FC236}">
                <a16:creationId xmlns:a16="http://schemas.microsoft.com/office/drawing/2014/main" id="{B530A438-E5D1-4114-9650-A1BEE01763C3}"/>
              </a:ext>
            </a:extLst>
          </p:cNvPr>
          <p:cNvSpPr txBox="1"/>
          <p:nvPr/>
        </p:nvSpPr>
        <p:spPr>
          <a:xfrm>
            <a:off x="1511658" y="358519"/>
            <a:ext cx="5381294" cy="58477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网页设计</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-Express</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网站后端</a:t>
            </a:r>
            <a:endParaRPr lang="en-US" altLang="zh-CN"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 name="图片 1">
            <a:extLst>
              <a:ext uri="{FF2B5EF4-FFF2-40B4-BE49-F238E27FC236}">
                <a16:creationId xmlns:a16="http://schemas.microsoft.com/office/drawing/2014/main" id="{DBADEEC2-AD03-8CE4-4006-DCCF1EE60788}"/>
              </a:ext>
            </a:extLst>
          </p:cNvPr>
          <p:cNvPicPr>
            <a:picLocks noChangeAspect="1"/>
          </p:cNvPicPr>
          <p:nvPr/>
        </p:nvPicPr>
        <p:blipFill>
          <a:blip r:embed="rId4"/>
          <a:stretch>
            <a:fillRect/>
          </a:stretch>
        </p:blipFill>
        <p:spPr>
          <a:xfrm>
            <a:off x="717969" y="1167587"/>
            <a:ext cx="10756062" cy="2939593"/>
          </a:xfrm>
          <a:prstGeom prst="rect">
            <a:avLst/>
          </a:prstGeom>
        </p:spPr>
      </p:pic>
      <p:sp>
        <p:nvSpPr>
          <p:cNvPr id="6" name="文本框 5">
            <a:extLst>
              <a:ext uri="{FF2B5EF4-FFF2-40B4-BE49-F238E27FC236}">
                <a16:creationId xmlns:a16="http://schemas.microsoft.com/office/drawing/2014/main" id="{D7F6611D-A73A-CB2E-62F2-C41050C910ED}"/>
              </a:ext>
            </a:extLst>
          </p:cNvPr>
          <p:cNvSpPr txBox="1"/>
          <p:nvPr/>
        </p:nvSpPr>
        <p:spPr>
          <a:xfrm>
            <a:off x="2449830" y="4331473"/>
            <a:ext cx="8111490" cy="1754326"/>
          </a:xfrm>
          <a:prstGeom prst="rect">
            <a:avLst/>
          </a:prstGeom>
          <a:noFill/>
        </p:spPr>
        <p:txBody>
          <a:bodyPr wrap="square">
            <a:spAutoFit/>
          </a:bodyPr>
          <a:lstStyle/>
          <a:p>
            <a:pPr marL="0" marR="0" algn="just">
              <a:spcBef>
                <a:spcPts val="0"/>
              </a:spcBef>
              <a:spcAft>
                <a:spcPts val="0"/>
              </a:spcAft>
            </a:pPr>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网页渲染</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zh-CN" altLang="zh-CN" sz="2800" kern="100" dirty="0">
                <a:solidFill>
                  <a:srgbClr val="000000"/>
                </a:solidFill>
                <a:effectLst/>
                <a:latin typeface="等线" panose="02010600030101010101" pitchFamily="2" charset="-122"/>
                <a:ea typeface="楷体" panose="02010609060101010101" pitchFamily="49" charset="-122"/>
                <a:cs typeface="MicrosoftYaHei"/>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通过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response.render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可以渲染</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HTML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页面；</a:t>
            </a:r>
          </a:p>
          <a:p>
            <a:pPr marL="0" marR="0" algn="just">
              <a:spcBef>
                <a:spcPts val="0"/>
              </a:spcBef>
              <a:spcAft>
                <a:spcPts val="0"/>
              </a:spcAft>
            </a:pPr>
            <a:r>
              <a:rPr lang="zh-CN" altLang="zh-CN" sz="2800" kern="100" dirty="0">
                <a:solidFill>
                  <a:srgbClr val="000000"/>
                </a:solidFill>
                <a:effectLst/>
                <a:latin typeface="等线" panose="02010600030101010101" pitchFamily="2" charset="-122"/>
                <a:ea typeface="楷体" panose="02010609060101010101" pitchFamily="49" charset="-122"/>
                <a:cs typeface="MicrosoftYaHei"/>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控制语句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%&gt;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pPr marL="0" marR="0" algn="just">
              <a:spcBef>
                <a:spcPts val="0"/>
              </a:spcBef>
              <a:spcAft>
                <a:spcPts val="0"/>
              </a:spcAft>
            </a:pPr>
            <a:r>
              <a:rPr lang="zh-CN" altLang="zh-CN" sz="2800" kern="100" dirty="0">
                <a:solidFill>
                  <a:srgbClr val="000000"/>
                </a:solidFill>
                <a:effectLst/>
                <a:latin typeface="等线" panose="02010600030101010101" pitchFamily="2" charset="-122"/>
                <a:ea typeface="楷体" panose="02010609060101010101" pitchFamily="49" charset="-122"/>
                <a:cs typeface="MicrosoftYaHei"/>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渲染语句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%&gt;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15246364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905"/>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5"/>
                                        </p:tgtEl>
                                        <p:attrNameLst>
                                          <p:attrName>ppt_y</p:attrName>
                                        </p:attrNameLst>
                                      </p:cBhvr>
                                      <p:tavLst>
                                        <p:tav tm="0">
                                          <p:val>
                                            <p:strVal val="#ppt_y"/>
                                          </p:val>
                                        </p:tav>
                                        <p:tav tm="100000">
                                          <p:val>
                                            <p:strVal val="#ppt_y"/>
                                          </p:val>
                                        </p:tav>
                                      </p:tavLst>
                                    </p:anim>
                                    <p:anim calcmode="lin" valueType="num">
                                      <p:cBhvr>
                                        <p:cTn id="13"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A1DC7A3-816F-46E4-9100-846497B74238}"/>
              </a:ext>
            </a:extLst>
          </p:cNvPr>
          <p:cNvPicPr>
            <a:picLocks noChangeAspect="1"/>
          </p:cNvPicPr>
          <p:nvPr/>
        </p:nvPicPr>
        <p:blipFill>
          <a:blip r:embed="rId3"/>
          <a:stretch>
            <a:fillRect/>
          </a:stretch>
        </p:blipFill>
        <p:spPr>
          <a:xfrm>
            <a:off x="722352" y="297309"/>
            <a:ext cx="676715" cy="707197"/>
          </a:xfrm>
          <a:prstGeom prst="rect">
            <a:avLst/>
          </a:prstGeom>
        </p:spPr>
      </p:pic>
      <p:sp>
        <p:nvSpPr>
          <p:cNvPr id="25" name="文本框 24">
            <a:extLst>
              <a:ext uri="{FF2B5EF4-FFF2-40B4-BE49-F238E27FC236}">
                <a16:creationId xmlns:a16="http://schemas.microsoft.com/office/drawing/2014/main" id="{B530A438-E5D1-4114-9650-A1BEE01763C3}"/>
              </a:ext>
            </a:extLst>
          </p:cNvPr>
          <p:cNvSpPr txBox="1"/>
          <p:nvPr/>
        </p:nvSpPr>
        <p:spPr>
          <a:xfrm>
            <a:off x="1511658" y="358519"/>
            <a:ext cx="5381294" cy="58477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网页设计</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网页前端</a:t>
            </a:r>
            <a:endParaRPr lang="en-US" altLang="zh-CN"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4" name="文本框 3">
            <a:extLst>
              <a:ext uri="{FF2B5EF4-FFF2-40B4-BE49-F238E27FC236}">
                <a16:creationId xmlns:a16="http://schemas.microsoft.com/office/drawing/2014/main" id="{5D183090-850D-1F9C-9D91-175EB756E2B8}"/>
              </a:ext>
            </a:extLst>
          </p:cNvPr>
          <p:cNvSpPr txBox="1"/>
          <p:nvPr/>
        </p:nvSpPr>
        <p:spPr>
          <a:xfrm>
            <a:off x="722352" y="1359658"/>
            <a:ext cx="6271260" cy="584775"/>
          </a:xfrm>
          <a:prstGeom prst="rect">
            <a:avLst/>
          </a:prstGeom>
          <a:noFill/>
        </p:spPr>
        <p:txBody>
          <a:bodyPr wrap="square">
            <a:spAutoFit/>
          </a:bodyPr>
          <a:lstStyle/>
          <a:p>
            <a:pPr marL="0" marR="0" algn="just">
              <a:spcBef>
                <a:spcPts val="0"/>
              </a:spcBef>
              <a:spcAft>
                <a:spcPts val="0"/>
              </a:spcAft>
            </a:pPr>
            <a:r>
              <a:rPr lang="zh-CN" altLang="en-US" sz="3200" b="1" kern="100" dirty="0">
                <a:latin typeface="等线" panose="02010600030101010101" pitchFamily="2" charset="-122"/>
                <a:ea typeface="等线" panose="02010600030101010101" pitchFamily="2" charset="-122"/>
                <a:cs typeface="Times New Roman" panose="02020603050405020304" pitchFamily="18" charset="0"/>
              </a:rPr>
              <a:t>导航搜索栏</a:t>
            </a:r>
            <a:endParaRPr lang="zh-CN" altLang="zh-CN" sz="32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EC8CA5A6-D1CA-1D26-D825-F6CB79516A8D}"/>
              </a:ext>
            </a:extLst>
          </p:cNvPr>
          <p:cNvPicPr>
            <a:picLocks noChangeAspect="1"/>
          </p:cNvPicPr>
          <p:nvPr/>
        </p:nvPicPr>
        <p:blipFill>
          <a:blip r:embed="rId4"/>
          <a:stretch>
            <a:fillRect/>
          </a:stretch>
        </p:blipFill>
        <p:spPr>
          <a:xfrm>
            <a:off x="722352" y="2278690"/>
            <a:ext cx="8750411" cy="884873"/>
          </a:xfrm>
          <a:prstGeom prst="rect">
            <a:avLst/>
          </a:prstGeom>
        </p:spPr>
      </p:pic>
      <p:pic>
        <p:nvPicPr>
          <p:cNvPr id="5" name="图片 4">
            <a:extLst>
              <a:ext uri="{FF2B5EF4-FFF2-40B4-BE49-F238E27FC236}">
                <a16:creationId xmlns:a16="http://schemas.microsoft.com/office/drawing/2014/main" id="{37A0DF88-2356-0687-3C7C-9E61EDF614A8}"/>
              </a:ext>
            </a:extLst>
          </p:cNvPr>
          <p:cNvPicPr>
            <a:picLocks noChangeAspect="1"/>
          </p:cNvPicPr>
          <p:nvPr/>
        </p:nvPicPr>
        <p:blipFill rotWithShape="1">
          <a:blip r:embed="rId5"/>
          <a:srcRect t="62012"/>
          <a:stretch/>
        </p:blipFill>
        <p:spPr>
          <a:xfrm>
            <a:off x="581977" y="3694438"/>
            <a:ext cx="9839325" cy="2409825"/>
          </a:xfrm>
          <a:prstGeom prst="rect">
            <a:avLst/>
          </a:prstGeom>
        </p:spPr>
      </p:pic>
    </p:spTree>
    <p:extLst>
      <p:ext uri="{BB962C8B-B14F-4D97-AF65-F5344CB8AC3E}">
        <p14:creationId xmlns:p14="http://schemas.microsoft.com/office/powerpoint/2010/main" val="186669004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905"/>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5"/>
                                        </p:tgtEl>
                                        <p:attrNameLst>
                                          <p:attrName>ppt_y</p:attrName>
                                        </p:attrNameLst>
                                      </p:cBhvr>
                                      <p:tavLst>
                                        <p:tav tm="0">
                                          <p:val>
                                            <p:strVal val="#ppt_y"/>
                                          </p:val>
                                        </p:tav>
                                        <p:tav tm="100000">
                                          <p:val>
                                            <p:strVal val="#ppt_y"/>
                                          </p:val>
                                        </p:tav>
                                      </p:tavLst>
                                    </p:anim>
                                    <p:anim calcmode="lin" valueType="num">
                                      <p:cBhvr>
                                        <p:cTn id="13"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A1DC7A3-816F-46E4-9100-846497B74238}"/>
              </a:ext>
            </a:extLst>
          </p:cNvPr>
          <p:cNvPicPr>
            <a:picLocks noChangeAspect="1"/>
          </p:cNvPicPr>
          <p:nvPr/>
        </p:nvPicPr>
        <p:blipFill>
          <a:blip r:embed="rId3"/>
          <a:stretch>
            <a:fillRect/>
          </a:stretch>
        </p:blipFill>
        <p:spPr>
          <a:xfrm>
            <a:off x="722352" y="297309"/>
            <a:ext cx="676715" cy="707197"/>
          </a:xfrm>
          <a:prstGeom prst="rect">
            <a:avLst/>
          </a:prstGeom>
        </p:spPr>
      </p:pic>
      <p:sp>
        <p:nvSpPr>
          <p:cNvPr id="25" name="文本框 24">
            <a:extLst>
              <a:ext uri="{FF2B5EF4-FFF2-40B4-BE49-F238E27FC236}">
                <a16:creationId xmlns:a16="http://schemas.microsoft.com/office/drawing/2014/main" id="{B530A438-E5D1-4114-9650-A1BEE01763C3}"/>
              </a:ext>
            </a:extLst>
          </p:cNvPr>
          <p:cNvSpPr txBox="1"/>
          <p:nvPr/>
        </p:nvSpPr>
        <p:spPr>
          <a:xfrm>
            <a:off x="1511658" y="358519"/>
            <a:ext cx="5381294" cy="58477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网页设计</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网页前端</a:t>
            </a:r>
            <a:endParaRPr lang="en-US" altLang="zh-CN"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4" name="文本框 3">
            <a:extLst>
              <a:ext uri="{FF2B5EF4-FFF2-40B4-BE49-F238E27FC236}">
                <a16:creationId xmlns:a16="http://schemas.microsoft.com/office/drawing/2014/main" id="{5D183090-850D-1F9C-9D91-175EB756E2B8}"/>
              </a:ext>
            </a:extLst>
          </p:cNvPr>
          <p:cNvSpPr txBox="1"/>
          <p:nvPr/>
        </p:nvSpPr>
        <p:spPr>
          <a:xfrm>
            <a:off x="722352" y="1359658"/>
            <a:ext cx="6271260" cy="584775"/>
          </a:xfrm>
          <a:prstGeom prst="rect">
            <a:avLst/>
          </a:prstGeom>
          <a:noFill/>
        </p:spPr>
        <p:txBody>
          <a:bodyPr wrap="square">
            <a:spAutoFit/>
          </a:bodyPr>
          <a:lstStyle/>
          <a:p>
            <a:pPr marL="0" marR="0" algn="just">
              <a:spcBef>
                <a:spcPts val="0"/>
              </a:spcBef>
              <a:spcAft>
                <a:spcPts val="0"/>
              </a:spcAft>
            </a:pPr>
            <a:r>
              <a:rPr lang="zh-CN" altLang="en-US" sz="3200" b="1" kern="100" dirty="0">
                <a:effectLst/>
                <a:latin typeface="等线" panose="02010600030101010101" pitchFamily="2" charset="-122"/>
                <a:ea typeface="等线" panose="02010600030101010101" pitchFamily="2" charset="-122"/>
                <a:cs typeface="Times New Roman" panose="02020603050405020304" pitchFamily="18" charset="0"/>
              </a:rPr>
              <a:t>新闻来源分布</a:t>
            </a:r>
            <a:endParaRPr lang="zh-CN" altLang="zh-CN" sz="32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BE9DCDAF-3284-E81F-51DB-E679BA6AFB32}"/>
              </a:ext>
            </a:extLst>
          </p:cNvPr>
          <p:cNvPicPr>
            <a:picLocks noChangeAspect="1"/>
          </p:cNvPicPr>
          <p:nvPr/>
        </p:nvPicPr>
        <p:blipFill>
          <a:blip r:embed="rId4"/>
          <a:stretch>
            <a:fillRect/>
          </a:stretch>
        </p:blipFill>
        <p:spPr>
          <a:xfrm>
            <a:off x="585192" y="2206521"/>
            <a:ext cx="8543568" cy="4263206"/>
          </a:xfrm>
          <a:prstGeom prst="rect">
            <a:avLst/>
          </a:prstGeom>
        </p:spPr>
      </p:pic>
      <p:pic>
        <p:nvPicPr>
          <p:cNvPr id="6" name="图片 5">
            <a:extLst>
              <a:ext uri="{FF2B5EF4-FFF2-40B4-BE49-F238E27FC236}">
                <a16:creationId xmlns:a16="http://schemas.microsoft.com/office/drawing/2014/main" id="{495DFEAD-C9A3-718B-06E6-12800D32F365}"/>
              </a:ext>
            </a:extLst>
          </p:cNvPr>
          <p:cNvPicPr>
            <a:picLocks noChangeAspect="1"/>
          </p:cNvPicPr>
          <p:nvPr/>
        </p:nvPicPr>
        <p:blipFill>
          <a:blip r:embed="rId5"/>
          <a:stretch>
            <a:fillRect/>
          </a:stretch>
        </p:blipFill>
        <p:spPr>
          <a:xfrm>
            <a:off x="5329528" y="559466"/>
            <a:ext cx="5381294" cy="3535224"/>
          </a:xfrm>
          <a:prstGeom prst="rect">
            <a:avLst/>
          </a:prstGeom>
        </p:spPr>
      </p:pic>
    </p:spTree>
    <p:extLst>
      <p:ext uri="{BB962C8B-B14F-4D97-AF65-F5344CB8AC3E}">
        <p14:creationId xmlns:p14="http://schemas.microsoft.com/office/powerpoint/2010/main" val="184799424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905"/>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5"/>
                                        </p:tgtEl>
                                        <p:attrNameLst>
                                          <p:attrName>ppt_y</p:attrName>
                                        </p:attrNameLst>
                                      </p:cBhvr>
                                      <p:tavLst>
                                        <p:tav tm="0">
                                          <p:val>
                                            <p:strVal val="#ppt_y"/>
                                          </p:val>
                                        </p:tav>
                                        <p:tav tm="100000">
                                          <p:val>
                                            <p:strVal val="#ppt_y"/>
                                          </p:val>
                                        </p:tav>
                                      </p:tavLst>
                                    </p:anim>
                                    <p:anim calcmode="lin" valueType="num">
                                      <p:cBhvr>
                                        <p:cTn id="13"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A1DC7A3-816F-46E4-9100-846497B74238}"/>
              </a:ext>
            </a:extLst>
          </p:cNvPr>
          <p:cNvPicPr>
            <a:picLocks noChangeAspect="1"/>
          </p:cNvPicPr>
          <p:nvPr/>
        </p:nvPicPr>
        <p:blipFill>
          <a:blip r:embed="rId3"/>
          <a:stretch>
            <a:fillRect/>
          </a:stretch>
        </p:blipFill>
        <p:spPr>
          <a:xfrm>
            <a:off x="722352" y="297309"/>
            <a:ext cx="676715" cy="707197"/>
          </a:xfrm>
          <a:prstGeom prst="rect">
            <a:avLst/>
          </a:prstGeom>
        </p:spPr>
      </p:pic>
      <p:sp>
        <p:nvSpPr>
          <p:cNvPr id="25" name="文本框 24">
            <a:extLst>
              <a:ext uri="{FF2B5EF4-FFF2-40B4-BE49-F238E27FC236}">
                <a16:creationId xmlns:a16="http://schemas.microsoft.com/office/drawing/2014/main" id="{B530A438-E5D1-4114-9650-A1BEE01763C3}"/>
              </a:ext>
            </a:extLst>
          </p:cNvPr>
          <p:cNvSpPr txBox="1"/>
          <p:nvPr/>
        </p:nvSpPr>
        <p:spPr>
          <a:xfrm>
            <a:off x="1511658" y="358519"/>
            <a:ext cx="5381294" cy="58477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网页设计</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网页前端</a:t>
            </a:r>
            <a:endParaRPr lang="en-US" altLang="zh-CN"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4" name="文本框 3">
            <a:extLst>
              <a:ext uri="{FF2B5EF4-FFF2-40B4-BE49-F238E27FC236}">
                <a16:creationId xmlns:a16="http://schemas.microsoft.com/office/drawing/2014/main" id="{5D183090-850D-1F9C-9D91-175EB756E2B8}"/>
              </a:ext>
            </a:extLst>
          </p:cNvPr>
          <p:cNvSpPr txBox="1"/>
          <p:nvPr/>
        </p:nvSpPr>
        <p:spPr>
          <a:xfrm>
            <a:off x="722352" y="1359658"/>
            <a:ext cx="6271260" cy="584775"/>
          </a:xfrm>
          <a:prstGeom prst="rect">
            <a:avLst/>
          </a:prstGeom>
          <a:noFill/>
        </p:spPr>
        <p:txBody>
          <a:bodyPr wrap="square">
            <a:spAutoFit/>
          </a:bodyPr>
          <a:lstStyle/>
          <a:p>
            <a:pPr marL="0" marR="0" algn="just">
              <a:spcBef>
                <a:spcPts val="0"/>
              </a:spcBef>
              <a:spcAft>
                <a:spcPts val="0"/>
              </a:spcAft>
            </a:pPr>
            <a:r>
              <a:rPr lang="zh-CN" altLang="zh-CN" sz="3200" b="1" kern="100" dirty="0">
                <a:effectLst/>
                <a:latin typeface="等线" panose="02010600030101010101" pitchFamily="2" charset="-122"/>
                <a:ea typeface="等线" panose="02010600030101010101" pitchFamily="2" charset="-122"/>
                <a:cs typeface="Times New Roman" panose="02020603050405020304" pitchFamily="18" charset="0"/>
              </a:rPr>
              <a:t>下拉菜单</a:t>
            </a:r>
            <a:endParaRPr lang="zh-CN" altLang="zh-CN" sz="32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E101FC2E-1999-5B1B-A9D3-A65C057373E7}"/>
              </a:ext>
            </a:extLst>
          </p:cNvPr>
          <p:cNvPicPr>
            <a:picLocks noChangeAspect="1"/>
          </p:cNvPicPr>
          <p:nvPr/>
        </p:nvPicPr>
        <p:blipFill rotWithShape="1">
          <a:blip r:embed="rId4"/>
          <a:srcRect l="1446" r="7055"/>
          <a:stretch/>
        </p:blipFill>
        <p:spPr bwMode="auto">
          <a:xfrm>
            <a:off x="601431" y="2238374"/>
            <a:ext cx="7698126" cy="3918586"/>
          </a:xfrm>
          <a:prstGeom prst="rect">
            <a:avLst/>
          </a:prstGeom>
          <a:ln>
            <a:noFill/>
          </a:ln>
          <a:extLst>
            <a:ext uri="{53640926-AAD7-44D8-BBD7-CCE9431645EC}">
              <a14:shadowObscured xmlns:a14="http://schemas.microsoft.com/office/drawing/2010/main"/>
            </a:ext>
          </a:extLst>
        </p:spPr>
      </p:pic>
      <p:pic>
        <p:nvPicPr>
          <p:cNvPr id="7" name="图片 6">
            <a:extLst>
              <a:ext uri="{FF2B5EF4-FFF2-40B4-BE49-F238E27FC236}">
                <a16:creationId xmlns:a16="http://schemas.microsoft.com/office/drawing/2014/main" id="{ECE41A0E-DDD3-20BD-D519-8BAFCDA1B14B}"/>
              </a:ext>
            </a:extLst>
          </p:cNvPr>
          <p:cNvPicPr>
            <a:picLocks noChangeAspect="1"/>
          </p:cNvPicPr>
          <p:nvPr/>
        </p:nvPicPr>
        <p:blipFill rotWithShape="1">
          <a:blip r:embed="rId5"/>
          <a:srcRect l="39733" t="11799" b="6784"/>
          <a:stretch/>
        </p:blipFill>
        <p:spPr bwMode="auto">
          <a:xfrm>
            <a:off x="7827327" y="943294"/>
            <a:ext cx="3114993" cy="40885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793255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905"/>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5"/>
                                        </p:tgtEl>
                                        <p:attrNameLst>
                                          <p:attrName>ppt_y</p:attrName>
                                        </p:attrNameLst>
                                      </p:cBhvr>
                                      <p:tavLst>
                                        <p:tav tm="0">
                                          <p:val>
                                            <p:strVal val="#ppt_y"/>
                                          </p:val>
                                        </p:tav>
                                        <p:tav tm="100000">
                                          <p:val>
                                            <p:strVal val="#ppt_y"/>
                                          </p:val>
                                        </p:tav>
                                      </p:tavLst>
                                    </p:anim>
                                    <p:anim calcmode="lin" valueType="num">
                                      <p:cBhvr>
                                        <p:cTn id="13"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A1DC7A3-816F-46E4-9100-846497B74238}"/>
              </a:ext>
            </a:extLst>
          </p:cNvPr>
          <p:cNvPicPr>
            <a:picLocks noChangeAspect="1"/>
          </p:cNvPicPr>
          <p:nvPr/>
        </p:nvPicPr>
        <p:blipFill>
          <a:blip r:embed="rId3"/>
          <a:stretch>
            <a:fillRect/>
          </a:stretch>
        </p:blipFill>
        <p:spPr>
          <a:xfrm>
            <a:off x="722352" y="297309"/>
            <a:ext cx="676715" cy="707197"/>
          </a:xfrm>
          <a:prstGeom prst="rect">
            <a:avLst/>
          </a:prstGeom>
        </p:spPr>
      </p:pic>
      <p:sp>
        <p:nvSpPr>
          <p:cNvPr id="25" name="文本框 24">
            <a:extLst>
              <a:ext uri="{FF2B5EF4-FFF2-40B4-BE49-F238E27FC236}">
                <a16:creationId xmlns:a16="http://schemas.microsoft.com/office/drawing/2014/main" id="{B530A438-E5D1-4114-9650-A1BEE01763C3}"/>
              </a:ext>
            </a:extLst>
          </p:cNvPr>
          <p:cNvSpPr txBox="1"/>
          <p:nvPr/>
        </p:nvSpPr>
        <p:spPr>
          <a:xfrm>
            <a:off x="1511658" y="358519"/>
            <a:ext cx="5381294" cy="58477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网页设计</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网页前端</a:t>
            </a:r>
            <a:endParaRPr lang="en-US" altLang="zh-CN"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4" name="文本框 3">
            <a:extLst>
              <a:ext uri="{FF2B5EF4-FFF2-40B4-BE49-F238E27FC236}">
                <a16:creationId xmlns:a16="http://schemas.microsoft.com/office/drawing/2014/main" id="{5D183090-850D-1F9C-9D91-175EB756E2B8}"/>
              </a:ext>
            </a:extLst>
          </p:cNvPr>
          <p:cNvSpPr txBox="1"/>
          <p:nvPr/>
        </p:nvSpPr>
        <p:spPr>
          <a:xfrm>
            <a:off x="722352" y="1420870"/>
            <a:ext cx="6271260" cy="584775"/>
          </a:xfrm>
          <a:prstGeom prst="rect">
            <a:avLst/>
          </a:prstGeom>
          <a:noFill/>
        </p:spPr>
        <p:txBody>
          <a:bodyPr wrap="square">
            <a:spAutoFit/>
          </a:bodyPr>
          <a:lstStyle/>
          <a:p>
            <a:pPr marL="0" marR="0" algn="just">
              <a:spcBef>
                <a:spcPts val="0"/>
              </a:spcBef>
              <a:spcAft>
                <a:spcPts val="0"/>
              </a:spcAft>
            </a:pPr>
            <a:r>
              <a:rPr lang="zh-CN" altLang="en-US" sz="3200" b="1" kern="100" dirty="0">
                <a:latin typeface="等线" panose="02010600030101010101" pitchFamily="2" charset="-122"/>
                <a:ea typeface="等线" panose="02010600030101010101" pitchFamily="2" charset="-122"/>
                <a:cs typeface="Times New Roman" panose="02020603050405020304" pitchFamily="18" charset="0"/>
              </a:rPr>
              <a:t>分页管理</a:t>
            </a:r>
            <a:endParaRPr lang="zh-CN" altLang="zh-CN" sz="32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21057AC4-43A2-41B7-E73F-CAA7EBF46AAC}"/>
              </a:ext>
            </a:extLst>
          </p:cNvPr>
          <p:cNvPicPr>
            <a:picLocks noChangeAspect="1"/>
          </p:cNvPicPr>
          <p:nvPr/>
        </p:nvPicPr>
        <p:blipFill>
          <a:blip r:embed="rId4"/>
          <a:stretch>
            <a:fillRect/>
          </a:stretch>
        </p:blipFill>
        <p:spPr>
          <a:xfrm>
            <a:off x="722352" y="2360797"/>
            <a:ext cx="10208371" cy="3955037"/>
          </a:xfrm>
          <a:prstGeom prst="rect">
            <a:avLst/>
          </a:prstGeom>
        </p:spPr>
      </p:pic>
    </p:spTree>
    <p:extLst>
      <p:ext uri="{BB962C8B-B14F-4D97-AF65-F5344CB8AC3E}">
        <p14:creationId xmlns:p14="http://schemas.microsoft.com/office/powerpoint/2010/main" val="99247805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905"/>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5"/>
                                        </p:tgtEl>
                                        <p:attrNameLst>
                                          <p:attrName>ppt_y</p:attrName>
                                        </p:attrNameLst>
                                      </p:cBhvr>
                                      <p:tavLst>
                                        <p:tav tm="0">
                                          <p:val>
                                            <p:strVal val="#ppt_y"/>
                                          </p:val>
                                        </p:tav>
                                        <p:tav tm="100000">
                                          <p:val>
                                            <p:strVal val="#ppt_y"/>
                                          </p:val>
                                        </p:tav>
                                      </p:tavLst>
                                    </p:anim>
                                    <p:anim calcmode="lin" valueType="num">
                                      <p:cBhvr>
                                        <p:cTn id="13"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A1DC7A3-816F-46E4-9100-846497B74238}"/>
              </a:ext>
            </a:extLst>
          </p:cNvPr>
          <p:cNvPicPr>
            <a:picLocks noChangeAspect="1"/>
          </p:cNvPicPr>
          <p:nvPr/>
        </p:nvPicPr>
        <p:blipFill>
          <a:blip r:embed="rId3"/>
          <a:stretch>
            <a:fillRect/>
          </a:stretch>
        </p:blipFill>
        <p:spPr>
          <a:xfrm>
            <a:off x="722352" y="297309"/>
            <a:ext cx="676715" cy="707197"/>
          </a:xfrm>
          <a:prstGeom prst="rect">
            <a:avLst/>
          </a:prstGeom>
        </p:spPr>
      </p:pic>
      <p:sp>
        <p:nvSpPr>
          <p:cNvPr id="25" name="文本框 24">
            <a:extLst>
              <a:ext uri="{FF2B5EF4-FFF2-40B4-BE49-F238E27FC236}">
                <a16:creationId xmlns:a16="http://schemas.microsoft.com/office/drawing/2014/main" id="{B530A438-E5D1-4114-9650-A1BEE01763C3}"/>
              </a:ext>
            </a:extLst>
          </p:cNvPr>
          <p:cNvSpPr txBox="1"/>
          <p:nvPr/>
        </p:nvSpPr>
        <p:spPr>
          <a:xfrm>
            <a:off x="1511658" y="358519"/>
            <a:ext cx="5381294" cy="58477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网页设计</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en-US" altLang="zh-CN" sz="3200" dirty="0" err="1">
                <a:solidFill>
                  <a:schemeClr val="tx1">
                    <a:lumMod val="75000"/>
                    <a:lumOff val="25000"/>
                  </a:schemeClr>
                </a:solidFill>
                <a:latin typeface="汉仪夏日体W" panose="00020600040101010101" pitchFamily="18" charset="-122"/>
                <a:ea typeface="汉仪夏日体W" panose="00020600040101010101" pitchFamily="18" charset="-122"/>
              </a:rPr>
              <a:t>Echarts</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绘制图表</a:t>
            </a:r>
            <a:endParaRPr lang="en-US" altLang="zh-CN"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5" name="文本框 4">
            <a:extLst>
              <a:ext uri="{FF2B5EF4-FFF2-40B4-BE49-F238E27FC236}">
                <a16:creationId xmlns:a16="http://schemas.microsoft.com/office/drawing/2014/main" id="{EA11963C-95A3-18E4-89E9-F2BE2DCB038A}"/>
              </a:ext>
            </a:extLst>
          </p:cNvPr>
          <p:cNvSpPr txBox="1"/>
          <p:nvPr/>
        </p:nvSpPr>
        <p:spPr>
          <a:xfrm>
            <a:off x="482255" y="1005405"/>
            <a:ext cx="10953532" cy="1569660"/>
          </a:xfrm>
          <a:prstGeom prst="rect">
            <a:avLst/>
          </a:prstGeom>
          <a:noFill/>
        </p:spPr>
        <p:txBody>
          <a:bodyPr wrap="square">
            <a:spAutoFit/>
          </a:bodyPr>
          <a:lstStyle/>
          <a:p>
            <a:pPr marL="0" marR="0" algn="just">
              <a:spcBef>
                <a:spcPts val="0"/>
              </a:spcBef>
              <a:spcAft>
                <a:spcPts val="0"/>
              </a:spcAft>
            </a:pPr>
            <a:r>
              <a:rPr lang="zh-CN" altLang="zh-CN" sz="2400" b="1" kern="100" dirty="0">
                <a:solidFill>
                  <a:srgbClr val="000000"/>
                </a:solidFill>
                <a:effectLst/>
                <a:latin typeface="等线" panose="02010600030101010101" pitchFamily="2" charset="-122"/>
                <a:ea typeface="楷体" panose="02010609060101010101" pitchFamily="49" charset="-122"/>
                <a:cs typeface="MicrosoftYaHei"/>
              </a:rPr>
              <a:t>·</a:t>
            </a:r>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词云图（绘制词云图前，需要使用</a:t>
            </a:r>
            <a:r>
              <a:rPr lang="en-US" altLang="zh-CN" sz="2400" b="1" kern="100" dirty="0">
                <a:effectLst/>
                <a:latin typeface="等线" panose="02010600030101010101" pitchFamily="2" charset="-122"/>
                <a:ea typeface="等线" panose="02010600030101010101" pitchFamily="2" charset="-122"/>
                <a:cs typeface="Times New Roman" panose="02020603050405020304" pitchFamily="18" charset="0"/>
              </a:rPr>
              <a:t> node segment</a:t>
            </a:r>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进行中文分词，并统计词频；）</a:t>
            </a:r>
          </a:p>
          <a:p>
            <a:pPr marL="0" marR="0" algn="just">
              <a:spcBef>
                <a:spcPts val="0"/>
              </a:spcBef>
              <a:spcAft>
                <a:spcPts val="0"/>
              </a:spcAft>
            </a:pPr>
            <a:r>
              <a:rPr lang="zh-CN" altLang="zh-CN" sz="2400" b="1" kern="100" dirty="0">
                <a:solidFill>
                  <a:srgbClr val="000000"/>
                </a:solidFill>
                <a:effectLst/>
                <a:latin typeface="等线" panose="02010600030101010101" pitchFamily="2" charset="-122"/>
                <a:ea typeface="楷体" panose="02010609060101010101" pitchFamily="49" charset="-122"/>
                <a:cs typeface="MicrosoftYaHei"/>
              </a:rPr>
              <a:t>·</a:t>
            </a:r>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折线图</a:t>
            </a:r>
          </a:p>
          <a:p>
            <a:pPr marL="0" marR="0" algn="just">
              <a:spcBef>
                <a:spcPts val="0"/>
              </a:spcBef>
              <a:spcAft>
                <a:spcPts val="0"/>
              </a:spcAft>
            </a:pPr>
            <a:r>
              <a:rPr lang="zh-CN" altLang="zh-CN" sz="2400" b="1" kern="100" dirty="0">
                <a:solidFill>
                  <a:srgbClr val="000000"/>
                </a:solidFill>
                <a:effectLst/>
                <a:latin typeface="等线" panose="02010600030101010101" pitchFamily="2" charset="-122"/>
                <a:ea typeface="楷体" panose="02010609060101010101" pitchFamily="49" charset="-122"/>
                <a:cs typeface="MicrosoftYaHei"/>
              </a:rPr>
              <a:t>·</a:t>
            </a:r>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直方图</a:t>
            </a:r>
          </a:p>
          <a:p>
            <a:pPr marL="0" marR="0" algn="just">
              <a:spcBef>
                <a:spcPts val="0"/>
              </a:spcBef>
              <a:spcAft>
                <a:spcPts val="0"/>
              </a:spcAft>
            </a:pPr>
            <a:r>
              <a:rPr lang="zh-CN" altLang="zh-CN" sz="2400" b="1" kern="100" dirty="0">
                <a:solidFill>
                  <a:srgbClr val="000000"/>
                </a:solidFill>
                <a:effectLst/>
                <a:latin typeface="等线" panose="02010600030101010101" pitchFamily="2" charset="-122"/>
                <a:ea typeface="楷体" panose="02010609060101010101" pitchFamily="49" charset="-122"/>
                <a:cs typeface="MicrosoftYaHei"/>
              </a:rPr>
              <a:t>·</a:t>
            </a:r>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饼图</a:t>
            </a:r>
            <a:r>
              <a:rPr lang="en-US" altLang="zh-CN" sz="2400" b="1"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732048A7-5D7F-8C7A-D153-F40641936933}"/>
              </a:ext>
            </a:extLst>
          </p:cNvPr>
          <p:cNvPicPr>
            <a:picLocks noChangeAspect="1"/>
          </p:cNvPicPr>
          <p:nvPr/>
        </p:nvPicPr>
        <p:blipFill>
          <a:blip r:embed="rId4"/>
          <a:stretch>
            <a:fillRect/>
          </a:stretch>
        </p:blipFill>
        <p:spPr>
          <a:xfrm>
            <a:off x="395354" y="3429000"/>
            <a:ext cx="6375836" cy="3037584"/>
          </a:xfrm>
          <a:prstGeom prst="rect">
            <a:avLst/>
          </a:prstGeom>
        </p:spPr>
      </p:pic>
      <p:pic>
        <p:nvPicPr>
          <p:cNvPr id="7" name="图片 6">
            <a:extLst>
              <a:ext uri="{FF2B5EF4-FFF2-40B4-BE49-F238E27FC236}">
                <a16:creationId xmlns:a16="http://schemas.microsoft.com/office/drawing/2014/main" id="{1F9DFF45-3240-EF96-967A-E88BDB61ACEC}"/>
              </a:ext>
            </a:extLst>
          </p:cNvPr>
          <p:cNvPicPr>
            <a:picLocks noChangeAspect="1"/>
          </p:cNvPicPr>
          <p:nvPr/>
        </p:nvPicPr>
        <p:blipFill rotWithShape="1">
          <a:blip r:embed="rId5"/>
          <a:srcRect r="648"/>
          <a:stretch/>
        </p:blipFill>
        <p:spPr>
          <a:xfrm>
            <a:off x="6892952" y="2510029"/>
            <a:ext cx="4816793" cy="3962400"/>
          </a:xfrm>
          <a:prstGeom prst="rect">
            <a:avLst/>
          </a:prstGeom>
        </p:spPr>
      </p:pic>
      <p:sp>
        <p:nvSpPr>
          <p:cNvPr id="8" name="文本框 7">
            <a:extLst>
              <a:ext uri="{FF2B5EF4-FFF2-40B4-BE49-F238E27FC236}">
                <a16:creationId xmlns:a16="http://schemas.microsoft.com/office/drawing/2014/main" id="{7A243CFB-9FE4-538C-AEDD-0C037411E7BE}"/>
              </a:ext>
            </a:extLst>
          </p:cNvPr>
          <p:cNvSpPr txBox="1"/>
          <p:nvPr/>
        </p:nvSpPr>
        <p:spPr>
          <a:xfrm>
            <a:off x="1956236" y="2719822"/>
            <a:ext cx="5394960" cy="646331"/>
          </a:xfrm>
          <a:prstGeom prst="rect">
            <a:avLst/>
          </a:prstGeom>
          <a:noFill/>
        </p:spPr>
        <p:txBody>
          <a:bodyPr wrap="square" rtlCol="0">
            <a:spAutoFit/>
          </a:bodyPr>
          <a:lstStyle/>
          <a:p>
            <a:r>
              <a:rPr lang="zh-CN" altLang="zh-CN" sz="3600" b="1" kern="100" dirty="0">
                <a:effectLst/>
                <a:latin typeface="等线" panose="02010600030101010101" pitchFamily="2" charset="-122"/>
                <a:ea typeface="等线" panose="02010600030101010101" pitchFamily="2" charset="-122"/>
                <a:cs typeface="Times New Roman" panose="02020603050405020304" pitchFamily="18" charset="0"/>
              </a:rPr>
              <a:t>中文分词</a:t>
            </a:r>
            <a:endParaRPr lang="zh-CN" altLang="en-US" sz="3600" dirty="0"/>
          </a:p>
        </p:txBody>
      </p:sp>
      <p:sp>
        <p:nvSpPr>
          <p:cNvPr id="10" name="文本框 9">
            <a:extLst>
              <a:ext uri="{FF2B5EF4-FFF2-40B4-BE49-F238E27FC236}">
                <a16:creationId xmlns:a16="http://schemas.microsoft.com/office/drawing/2014/main" id="{A3027062-B886-D75F-AD6D-EBCC00D72B0F}"/>
              </a:ext>
            </a:extLst>
          </p:cNvPr>
          <p:cNvSpPr txBox="1"/>
          <p:nvPr/>
        </p:nvSpPr>
        <p:spPr>
          <a:xfrm>
            <a:off x="7139855" y="1854044"/>
            <a:ext cx="5490335" cy="646331"/>
          </a:xfrm>
          <a:prstGeom prst="rect">
            <a:avLst/>
          </a:prstGeom>
          <a:noFill/>
        </p:spPr>
        <p:txBody>
          <a:bodyPr wrap="square" rtlCol="0">
            <a:spAutoFit/>
          </a:bodyPr>
          <a:lstStyle/>
          <a:p>
            <a:r>
              <a:rPr lang="zh-CN" altLang="zh-CN" sz="3600" b="1" kern="100" dirty="0">
                <a:effectLst/>
                <a:latin typeface="等线" panose="02010600030101010101" pitchFamily="2" charset="-122"/>
                <a:ea typeface="等线" panose="02010600030101010101" pitchFamily="2" charset="-122"/>
                <a:cs typeface="Times New Roman" panose="02020603050405020304" pitchFamily="18" charset="0"/>
              </a:rPr>
              <a:t>统计词频</a:t>
            </a:r>
            <a:endParaRPr lang="zh-CN" altLang="en-US" sz="3600" dirty="0"/>
          </a:p>
        </p:txBody>
      </p:sp>
    </p:spTree>
    <p:extLst>
      <p:ext uri="{BB962C8B-B14F-4D97-AF65-F5344CB8AC3E}">
        <p14:creationId xmlns:p14="http://schemas.microsoft.com/office/powerpoint/2010/main" val="234925337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905"/>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5"/>
                                        </p:tgtEl>
                                        <p:attrNameLst>
                                          <p:attrName>ppt_y</p:attrName>
                                        </p:attrNameLst>
                                      </p:cBhvr>
                                      <p:tavLst>
                                        <p:tav tm="0">
                                          <p:val>
                                            <p:strVal val="#ppt_y"/>
                                          </p:val>
                                        </p:tav>
                                        <p:tav tm="100000">
                                          <p:val>
                                            <p:strVal val="#ppt_y"/>
                                          </p:val>
                                        </p:tav>
                                      </p:tavLst>
                                    </p:anim>
                                    <p:anim calcmode="lin" valueType="num">
                                      <p:cBhvr>
                                        <p:cTn id="13"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190AF63-1D47-4DEB-BFEE-5ECC671D79D1}"/>
              </a:ext>
            </a:extLst>
          </p:cNvPr>
          <p:cNvGrpSpPr/>
          <p:nvPr/>
        </p:nvGrpSpPr>
        <p:grpSpPr>
          <a:xfrm>
            <a:off x="-65032" y="149809"/>
            <a:ext cx="11805470" cy="5905487"/>
            <a:chOff x="-65032" y="149809"/>
            <a:chExt cx="11805470" cy="5905487"/>
          </a:xfrm>
        </p:grpSpPr>
        <p:pic>
          <p:nvPicPr>
            <p:cNvPr id="135" name="图片 134">
              <a:extLst>
                <a:ext uri="{FF2B5EF4-FFF2-40B4-BE49-F238E27FC236}">
                  <a16:creationId xmlns:a16="http://schemas.microsoft.com/office/drawing/2014/main" id="{058EF380-3BFA-4D4F-905D-20E68FCB7CD4}"/>
                </a:ext>
              </a:extLst>
            </p:cNvPr>
            <p:cNvPicPr>
              <a:picLocks noChangeAspect="1"/>
            </p:cNvPicPr>
            <p:nvPr/>
          </p:nvPicPr>
          <p:blipFill rotWithShape="1">
            <a:blip r:embed="rId3"/>
            <a:srcRect r="93419"/>
            <a:stretch/>
          </p:blipFill>
          <p:spPr>
            <a:xfrm flipH="1">
              <a:off x="-65032" y="149809"/>
              <a:ext cx="715787" cy="5883150"/>
            </a:xfrm>
            <a:prstGeom prst="rect">
              <a:avLst/>
            </a:prstGeom>
          </p:spPr>
        </p:pic>
        <p:pic>
          <p:nvPicPr>
            <p:cNvPr id="136" name="图片 135">
              <a:extLst>
                <a:ext uri="{FF2B5EF4-FFF2-40B4-BE49-F238E27FC236}">
                  <a16:creationId xmlns:a16="http://schemas.microsoft.com/office/drawing/2014/main" id="{C0B7273D-A0E8-40B3-808C-F518C2973833}"/>
                </a:ext>
              </a:extLst>
            </p:cNvPr>
            <p:cNvPicPr>
              <a:picLocks noChangeAspect="1"/>
            </p:cNvPicPr>
            <p:nvPr/>
          </p:nvPicPr>
          <p:blipFill>
            <a:blip r:embed="rId4"/>
            <a:stretch>
              <a:fillRect/>
            </a:stretch>
          </p:blipFill>
          <p:spPr>
            <a:xfrm>
              <a:off x="864231" y="208725"/>
              <a:ext cx="10876207" cy="5846571"/>
            </a:xfrm>
            <a:prstGeom prst="rect">
              <a:avLst/>
            </a:prstGeom>
          </p:spPr>
        </p:pic>
        <p:pic>
          <p:nvPicPr>
            <p:cNvPr id="137" name="图片 136">
              <a:extLst>
                <a:ext uri="{FF2B5EF4-FFF2-40B4-BE49-F238E27FC236}">
                  <a16:creationId xmlns:a16="http://schemas.microsoft.com/office/drawing/2014/main" id="{187EA6F5-50E0-4B99-B506-F3E5D19A3BDD}"/>
                </a:ext>
              </a:extLst>
            </p:cNvPr>
            <p:cNvPicPr>
              <a:picLocks noChangeAspect="1"/>
            </p:cNvPicPr>
            <p:nvPr/>
          </p:nvPicPr>
          <p:blipFill>
            <a:blip r:embed="rId5"/>
            <a:stretch>
              <a:fillRect/>
            </a:stretch>
          </p:blipFill>
          <p:spPr>
            <a:xfrm>
              <a:off x="803773" y="208486"/>
              <a:ext cx="10876207" cy="5785605"/>
            </a:xfrm>
            <a:prstGeom prst="rect">
              <a:avLst/>
            </a:prstGeom>
          </p:spPr>
        </p:pic>
        <p:pic>
          <p:nvPicPr>
            <p:cNvPr id="143" name="图片 142">
              <a:extLst>
                <a:ext uri="{FF2B5EF4-FFF2-40B4-BE49-F238E27FC236}">
                  <a16:creationId xmlns:a16="http://schemas.microsoft.com/office/drawing/2014/main" id="{BFB9BEB1-EF4E-4D56-A896-BED2A3B61439}"/>
                </a:ext>
              </a:extLst>
            </p:cNvPr>
            <p:cNvPicPr>
              <a:picLocks noChangeAspect="1"/>
            </p:cNvPicPr>
            <p:nvPr/>
          </p:nvPicPr>
          <p:blipFill>
            <a:blip r:embed="rId6"/>
            <a:stretch>
              <a:fillRect/>
            </a:stretch>
          </p:blipFill>
          <p:spPr>
            <a:xfrm>
              <a:off x="341926" y="784490"/>
              <a:ext cx="1054699" cy="4986960"/>
            </a:xfrm>
            <a:prstGeom prst="rect">
              <a:avLst/>
            </a:prstGeom>
          </p:spPr>
        </p:pic>
      </p:grpSp>
      <p:pic>
        <p:nvPicPr>
          <p:cNvPr id="16" name="图片 15">
            <a:extLst>
              <a:ext uri="{FF2B5EF4-FFF2-40B4-BE49-F238E27FC236}">
                <a16:creationId xmlns:a16="http://schemas.microsoft.com/office/drawing/2014/main" id="{1DA889A7-19E1-4EBE-8977-91B6557A0ADC}"/>
              </a:ext>
            </a:extLst>
          </p:cNvPr>
          <p:cNvPicPr>
            <a:picLocks noChangeAspect="1"/>
          </p:cNvPicPr>
          <p:nvPr/>
        </p:nvPicPr>
        <p:blipFill>
          <a:blip r:embed="rId7"/>
          <a:stretch>
            <a:fillRect/>
          </a:stretch>
        </p:blipFill>
        <p:spPr>
          <a:xfrm>
            <a:off x="3937749" y="908769"/>
            <a:ext cx="4233851" cy="4558065"/>
          </a:xfrm>
          <a:prstGeom prst="rect">
            <a:avLst/>
          </a:prstGeom>
        </p:spPr>
      </p:pic>
      <p:pic>
        <p:nvPicPr>
          <p:cNvPr id="17" name="图片 16">
            <a:extLst>
              <a:ext uri="{FF2B5EF4-FFF2-40B4-BE49-F238E27FC236}">
                <a16:creationId xmlns:a16="http://schemas.microsoft.com/office/drawing/2014/main" id="{3F663E3B-22D8-434C-803B-8E5FD2588FFD}"/>
              </a:ext>
            </a:extLst>
          </p:cNvPr>
          <p:cNvPicPr>
            <a:picLocks noChangeAspect="1"/>
          </p:cNvPicPr>
          <p:nvPr/>
        </p:nvPicPr>
        <p:blipFill>
          <a:blip r:embed="rId8"/>
          <a:stretch>
            <a:fillRect/>
          </a:stretch>
        </p:blipFill>
        <p:spPr>
          <a:xfrm>
            <a:off x="3793895" y="655034"/>
            <a:ext cx="676715" cy="707197"/>
          </a:xfrm>
          <a:prstGeom prst="rect">
            <a:avLst/>
          </a:prstGeom>
        </p:spPr>
      </p:pic>
      <p:pic>
        <p:nvPicPr>
          <p:cNvPr id="18" name="图片 17">
            <a:extLst>
              <a:ext uri="{FF2B5EF4-FFF2-40B4-BE49-F238E27FC236}">
                <a16:creationId xmlns:a16="http://schemas.microsoft.com/office/drawing/2014/main" id="{D4811393-123B-4E5E-ABA6-6E41F21BDAC5}"/>
              </a:ext>
            </a:extLst>
          </p:cNvPr>
          <p:cNvPicPr>
            <a:picLocks noChangeAspect="1"/>
          </p:cNvPicPr>
          <p:nvPr/>
        </p:nvPicPr>
        <p:blipFill>
          <a:blip r:embed="rId9"/>
          <a:stretch>
            <a:fillRect/>
          </a:stretch>
        </p:blipFill>
        <p:spPr>
          <a:xfrm>
            <a:off x="3646329" y="1497556"/>
            <a:ext cx="1286367" cy="1280271"/>
          </a:xfrm>
          <a:prstGeom prst="rect">
            <a:avLst/>
          </a:prstGeom>
        </p:spPr>
      </p:pic>
      <p:sp>
        <p:nvSpPr>
          <p:cNvPr id="114" name="文本框 113">
            <a:extLst>
              <a:ext uri="{FF2B5EF4-FFF2-40B4-BE49-F238E27FC236}">
                <a16:creationId xmlns:a16="http://schemas.microsoft.com/office/drawing/2014/main" id="{20209AAE-7B10-467B-B114-249EE1FF1EE3}"/>
              </a:ext>
            </a:extLst>
          </p:cNvPr>
          <p:cNvSpPr txBox="1"/>
          <p:nvPr/>
        </p:nvSpPr>
        <p:spPr>
          <a:xfrm>
            <a:off x="4993155" y="2069941"/>
            <a:ext cx="716728" cy="707886"/>
          </a:xfrm>
          <a:prstGeom prst="rect">
            <a:avLst/>
          </a:prstGeom>
          <a:noFill/>
        </p:spPr>
        <p:txBody>
          <a:bodyPr wrap="square" rtlCol="0">
            <a:spAutoFit/>
          </a:bodyPr>
          <a:lstStyle/>
          <a:p>
            <a:pPr algn="ctr"/>
            <a:r>
              <a:rPr lang="en-US" altLang="zh-CN" sz="4000" dirty="0">
                <a:solidFill>
                  <a:schemeClr val="tx1">
                    <a:lumMod val="75000"/>
                    <a:lumOff val="25000"/>
                  </a:schemeClr>
                </a:solidFill>
                <a:latin typeface="Impact" panose="020B0806030902050204" pitchFamily="34" charset="0"/>
                <a:ea typeface="汉仪夏日体W" panose="00020600040101010101" pitchFamily="18" charset="-122"/>
              </a:rPr>
              <a:t>04</a:t>
            </a:r>
            <a:endParaRPr lang="zh-CN" altLang="en-US" sz="4000" dirty="0">
              <a:solidFill>
                <a:schemeClr val="tx1">
                  <a:lumMod val="75000"/>
                  <a:lumOff val="25000"/>
                </a:schemeClr>
              </a:solidFill>
              <a:latin typeface="Impact" panose="020B0806030902050204" pitchFamily="34" charset="0"/>
              <a:ea typeface="汉仪夏日体W" panose="00020600040101010101" pitchFamily="18" charset="-122"/>
            </a:endParaRPr>
          </a:p>
        </p:txBody>
      </p:sp>
      <p:pic>
        <p:nvPicPr>
          <p:cNvPr id="19" name="图片 18">
            <a:extLst>
              <a:ext uri="{FF2B5EF4-FFF2-40B4-BE49-F238E27FC236}">
                <a16:creationId xmlns:a16="http://schemas.microsoft.com/office/drawing/2014/main" id="{AAF06224-66D5-4EDF-B567-735310A4C1C0}"/>
              </a:ext>
            </a:extLst>
          </p:cNvPr>
          <p:cNvPicPr>
            <a:picLocks noChangeAspect="1"/>
          </p:cNvPicPr>
          <p:nvPr/>
        </p:nvPicPr>
        <p:blipFill>
          <a:blip r:embed="rId10"/>
          <a:stretch>
            <a:fillRect/>
          </a:stretch>
        </p:blipFill>
        <p:spPr>
          <a:xfrm>
            <a:off x="9431031" y="2078823"/>
            <a:ext cx="2523963" cy="2505673"/>
          </a:xfrm>
          <a:prstGeom prst="rect">
            <a:avLst/>
          </a:prstGeom>
        </p:spPr>
      </p:pic>
      <p:pic>
        <p:nvPicPr>
          <p:cNvPr id="20" name="图片 19">
            <a:extLst>
              <a:ext uri="{FF2B5EF4-FFF2-40B4-BE49-F238E27FC236}">
                <a16:creationId xmlns:a16="http://schemas.microsoft.com/office/drawing/2014/main" id="{F8185D55-0902-4A6D-B63F-DA65073A47BF}"/>
              </a:ext>
            </a:extLst>
          </p:cNvPr>
          <p:cNvPicPr>
            <a:picLocks noChangeAspect="1"/>
          </p:cNvPicPr>
          <p:nvPr/>
        </p:nvPicPr>
        <p:blipFill>
          <a:blip r:embed="rId11"/>
          <a:stretch>
            <a:fillRect/>
          </a:stretch>
        </p:blipFill>
        <p:spPr>
          <a:xfrm>
            <a:off x="9449050" y="1871700"/>
            <a:ext cx="871804" cy="865707"/>
          </a:xfrm>
          <a:prstGeom prst="rect">
            <a:avLst/>
          </a:prstGeom>
        </p:spPr>
      </p:pic>
      <p:pic>
        <p:nvPicPr>
          <p:cNvPr id="21" name="图片 20">
            <a:extLst>
              <a:ext uri="{FF2B5EF4-FFF2-40B4-BE49-F238E27FC236}">
                <a16:creationId xmlns:a16="http://schemas.microsoft.com/office/drawing/2014/main" id="{21C64A99-3D07-4E95-BDBD-4A2FD9F8B721}"/>
              </a:ext>
            </a:extLst>
          </p:cNvPr>
          <p:cNvPicPr>
            <a:picLocks noChangeAspect="1"/>
          </p:cNvPicPr>
          <p:nvPr/>
        </p:nvPicPr>
        <p:blipFill>
          <a:blip r:embed="rId12"/>
          <a:stretch>
            <a:fillRect/>
          </a:stretch>
        </p:blipFill>
        <p:spPr>
          <a:xfrm>
            <a:off x="234585" y="5381592"/>
            <a:ext cx="2109790" cy="1563027"/>
          </a:xfrm>
          <a:prstGeom prst="rect">
            <a:avLst/>
          </a:prstGeom>
        </p:spPr>
      </p:pic>
      <p:pic>
        <p:nvPicPr>
          <p:cNvPr id="23" name="图片 22">
            <a:extLst>
              <a:ext uri="{FF2B5EF4-FFF2-40B4-BE49-F238E27FC236}">
                <a16:creationId xmlns:a16="http://schemas.microsoft.com/office/drawing/2014/main" id="{2F06EBA9-0539-4CDB-B423-45758EBC76FF}"/>
              </a:ext>
            </a:extLst>
          </p:cNvPr>
          <p:cNvPicPr>
            <a:picLocks noChangeAspect="1"/>
          </p:cNvPicPr>
          <p:nvPr/>
        </p:nvPicPr>
        <p:blipFill>
          <a:blip r:embed="rId13"/>
          <a:stretch>
            <a:fillRect/>
          </a:stretch>
        </p:blipFill>
        <p:spPr>
          <a:xfrm>
            <a:off x="9839627" y="5358275"/>
            <a:ext cx="2175511" cy="1620061"/>
          </a:xfrm>
          <a:prstGeom prst="rect">
            <a:avLst/>
          </a:prstGeom>
        </p:spPr>
      </p:pic>
      <p:sp>
        <p:nvSpPr>
          <p:cNvPr id="24" name="文本框 23">
            <a:extLst>
              <a:ext uri="{FF2B5EF4-FFF2-40B4-BE49-F238E27FC236}">
                <a16:creationId xmlns:a16="http://schemas.microsoft.com/office/drawing/2014/main" id="{9C98C2EB-5E4C-43D5-BB7A-01F13E6E62D8}"/>
              </a:ext>
            </a:extLst>
          </p:cNvPr>
          <p:cNvSpPr txBox="1"/>
          <p:nvPr/>
        </p:nvSpPr>
        <p:spPr>
          <a:xfrm>
            <a:off x="5369977" y="2162274"/>
            <a:ext cx="2224286" cy="523220"/>
          </a:xfrm>
          <a:prstGeom prst="rect">
            <a:avLst/>
          </a:prstGeom>
          <a:noFill/>
        </p:spPr>
        <p:txBody>
          <a:bodyPr wrap="square" rtlCol="0">
            <a:spAutoFit/>
          </a:bodyPr>
          <a:lstStyle/>
          <a:p>
            <a:pPr algn="ctr"/>
            <a:r>
              <a:rPr lang="zh-CN" altLang="en-US" sz="2800" dirty="0">
                <a:solidFill>
                  <a:schemeClr val="tx1">
                    <a:lumMod val="75000"/>
                    <a:lumOff val="25000"/>
                  </a:schemeClr>
                </a:solidFill>
                <a:latin typeface="汉仪夏日体W" panose="00020600040101010101" pitchFamily="18" charset="-122"/>
                <a:ea typeface="汉仪夏日体W" panose="00020600040101010101" pitchFamily="18" charset="-122"/>
              </a:rPr>
              <a:t>效果展示</a:t>
            </a:r>
          </a:p>
        </p:txBody>
      </p:sp>
      <p:pic>
        <p:nvPicPr>
          <p:cNvPr id="22" name="图片 21">
            <a:extLst>
              <a:ext uri="{FF2B5EF4-FFF2-40B4-BE49-F238E27FC236}">
                <a16:creationId xmlns:a16="http://schemas.microsoft.com/office/drawing/2014/main" id="{B798A7A3-DDB5-4F7C-A674-05D3720D241E}"/>
              </a:ext>
            </a:extLst>
          </p:cNvPr>
          <p:cNvPicPr>
            <a:picLocks noChangeAspect="1"/>
          </p:cNvPicPr>
          <p:nvPr/>
        </p:nvPicPr>
        <p:blipFill rotWithShape="1">
          <a:blip r:embed="rId14"/>
          <a:srcRect r="59575"/>
          <a:stretch/>
        </p:blipFill>
        <p:spPr>
          <a:xfrm>
            <a:off x="9840686" y="700328"/>
            <a:ext cx="1581397" cy="567580"/>
          </a:xfrm>
          <a:prstGeom prst="rect">
            <a:avLst/>
          </a:prstGeom>
        </p:spPr>
      </p:pic>
      <p:pic>
        <p:nvPicPr>
          <p:cNvPr id="26" name="图片 25">
            <a:extLst>
              <a:ext uri="{FF2B5EF4-FFF2-40B4-BE49-F238E27FC236}">
                <a16:creationId xmlns:a16="http://schemas.microsoft.com/office/drawing/2014/main" id="{2B579779-48D3-4F4C-8FC8-41E2AFBD0EB1}"/>
              </a:ext>
            </a:extLst>
          </p:cNvPr>
          <p:cNvPicPr>
            <a:picLocks noChangeAspect="1"/>
          </p:cNvPicPr>
          <p:nvPr/>
        </p:nvPicPr>
        <p:blipFill rotWithShape="1">
          <a:blip r:embed="rId14"/>
          <a:srcRect l="79894" t="-7176" r="-2213" b="34190"/>
          <a:stretch/>
        </p:blipFill>
        <p:spPr>
          <a:xfrm>
            <a:off x="1688602" y="733680"/>
            <a:ext cx="1125990" cy="534227"/>
          </a:xfrm>
          <a:prstGeom prst="rect">
            <a:avLst/>
          </a:prstGeom>
        </p:spPr>
      </p:pic>
    </p:spTree>
    <p:extLst>
      <p:ext uri="{BB962C8B-B14F-4D97-AF65-F5344CB8AC3E}">
        <p14:creationId xmlns:p14="http://schemas.microsoft.com/office/powerpoint/2010/main" val="889675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750"/>
                                        <p:tgtEl>
                                          <p:spTgt spid="2"/>
                                        </p:tgtEl>
                                      </p:cBhvr>
                                    </p:animEffect>
                                  </p:childTnLst>
                                </p:cTn>
                              </p:par>
                            </p:childTnLst>
                          </p:cTn>
                        </p:par>
                        <p:par>
                          <p:cTn id="8" fill="hold">
                            <p:stCondLst>
                              <p:cond delay="750"/>
                            </p:stCondLst>
                            <p:childTnLst>
                              <p:par>
                                <p:cTn id="9" presetID="42"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750"/>
                                        <p:tgtEl>
                                          <p:spTgt spid="21"/>
                                        </p:tgtEl>
                                      </p:cBhvr>
                                    </p:animEffect>
                                    <p:anim calcmode="lin" valueType="num">
                                      <p:cBhvr>
                                        <p:cTn id="12" dur="750" fill="hold"/>
                                        <p:tgtEl>
                                          <p:spTgt spid="21"/>
                                        </p:tgtEl>
                                        <p:attrNameLst>
                                          <p:attrName>ppt_x</p:attrName>
                                        </p:attrNameLst>
                                      </p:cBhvr>
                                      <p:tavLst>
                                        <p:tav tm="0">
                                          <p:val>
                                            <p:strVal val="#ppt_x"/>
                                          </p:val>
                                        </p:tav>
                                        <p:tav tm="100000">
                                          <p:val>
                                            <p:strVal val="#ppt_x"/>
                                          </p:val>
                                        </p:tav>
                                      </p:tavLst>
                                    </p:anim>
                                    <p:anim calcmode="lin" valueType="num">
                                      <p:cBhvr>
                                        <p:cTn id="13" dur="75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750"/>
                                        <p:tgtEl>
                                          <p:spTgt spid="23"/>
                                        </p:tgtEl>
                                      </p:cBhvr>
                                    </p:animEffect>
                                    <p:anim calcmode="lin" valueType="num">
                                      <p:cBhvr>
                                        <p:cTn id="17" dur="750" fill="hold"/>
                                        <p:tgtEl>
                                          <p:spTgt spid="23"/>
                                        </p:tgtEl>
                                        <p:attrNameLst>
                                          <p:attrName>ppt_x</p:attrName>
                                        </p:attrNameLst>
                                      </p:cBhvr>
                                      <p:tavLst>
                                        <p:tav tm="0">
                                          <p:val>
                                            <p:strVal val="#ppt_x"/>
                                          </p:val>
                                        </p:tav>
                                        <p:tav tm="100000">
                                          <p:val>
                                            <p:strVal val="#ppt_x"/>
                                          </p:val>
                                        </p:tav>
                                      </p:tavLst>
                                    </p:anim>
                                    <p:anim calcmode="lin" valueType="num">
                                      <p:cBhvr>
                                        <p:cTn id="18" dur="750" fill="hold"/>
                                        <p:tgtEl>
                                          <p:spTgt spid="23"/>
                                        </p:tgtEl>
                                        <p:attrNameLst>
                                          <p:attrName>ppt_y</p:attrName>
                                        </p:attrNameLst>
                                      </p:cBhvr>
                                      <p:tavLst>
                                        <p:tav tm="0">
                                          <p:val>
                                            <p:strVal val="#ppt_y+.1"/>
                                          </p:val>
                                        </p:tav>
                                        <p:tav tm="100000">
                                          <p:val>
                                            <p:strVal val="#ppt_y"/>
                                          </p:val>
                                        </p:tav>
                                      </p:tavLst>
                                    </p:anim>
                                  </p:childTnLst>
                                </p:cTn>
                              </p:par>
                              <p:par>
                                <p:cTn id="19" presetID="2" presetClass="entr" presetSubtype="8" fill="hold" nodeType="withEffect">
                                  <p:stCondLst>
                                    <p:cond delay="25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0-#ppt_w/2"/>
                                          </p:val>
                                        </p:tav>
                                        <p:tav tm="100000">
                                          <p:val>
                                            <p:strVal val="#ppt_x"/>
                                          </p:val>
                                        </p:tav>
                                      </p:tavLst>
                                    </p:anim>
                                    <p:anim calcmode="lin" valueType="num">
                                      <p:cBhvr additive="base">
                                        <p:cTn id="22" dur="500" fill="hold"/>
                                        <p:tgtEl>
                                          <p:spTgt spid="26"/>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25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1+#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42"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750"/>
                                        <p:tgtEl>
                                          <p:spTgt spid="16"/>
                                        </p:tgtEl>
                                      </p:cBhvr>
                                    </p:animEffect>
                                    <p:anim calcmode="lin" valueType="num">
                                      <p:cBhvr>
                                        <p:cTn id="31" dur="750" fill="hold"/>
                                        <p:tgtEl>
                                          <p:spTgt spid="16"/>
                                        </p:tgtEl>
                                        <p:attrNameLst>
                                          <p:attrName>ppt_x</p:attrName>
                                        </p:attrNameLst>
                                      </p:cBhvr>
                                      <p:tavLst>
                                        <p:tav tm="0">
                                          <p:val>
                                            <p:strVal val="#ppt_x"/>
                                          </p:val>
                                        </p:tav>
                                        <p:tav tm="100000">
                                          <p:val>
                                            <p:strVal val="#ppt_x"/>
                                          </p:val>
                                        </p:tav>
                                      </p:tavLst>
                                    </p:anim>
                                    <p:anim calcmode="lin" valueType="num">
                                      <p:cBhvr>
                                        <p:cTn id="32" dur="750" fill="hold"/>
                                        <p:tgtEl>
                                          <p:spTgt spid="16"/>
                                        </p:tgtEl>
                                        <p:attrNameLst>
                                          <p:attrName>ppt_y</p:attrName>
                                        </p:attrNameLst>
                                      </p:cBhvr>
                                      <p:tavLst>
                                        <p:tav tm="0">
                                          <p:val>
                                            <p:strVal val="#ppt_y+.1"/>
                                          </p:val>
                                        </p:tav>
                                        <p:tav tm="100000">
                                          <p:val>
                                            <p:strVal val="#ppt_y"/>
                                          </p:val>
                                        </p:tav>
                                      </p:tavLst>
                                    </p:anim>
                                  </p:childTnLst>
                                </p:cTn>
                              </p:par>
                            </p:childTnLst>
                          </p:cTn>
                        </p:par>
                        <p:par>
                          <p:cTn id="33" fill="hold">
                            <p:stCondLst>
                              <p:cond delay="2250"/>
                            </p:stCondLst>
                            <p:childTnLst>
                              <p:par>
                                <p:cTn id="34" presetID="2" presetClass="entr" presetSubtype="8"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1+#ppt_w/2"/>
                                          </p:val>
                                        </p:tav>
                                        <p:tav tm="100000">
                                          <p:val>
                                            <p:strVal val="#ppt_x"/>
                                          </p:val>
                                        </p:tav>
                                      </p:tavLst>
                                    </p:anim>
                                    <p:anim calcmode="lin" valueType="num">
                                      <p:cBhvr additive="base">
                                        <p:cTn id="41" dur="500" fill="hold"/>
                                        <p:tgtEl>
                                          <p:spTgt spid="20"/>
                                        </p:tgtEl>
                                        <p:attrNameLst>
                                          <p:attrName>ppt_y</p:attrName>
                                        </p:attrNameLst>
                                      </p:cBhvr>
                                      <p:tavLst>
                                        <p:tav tm="0">
                                          <p:val>
                                            <p:strVal val="#ppt_y"/>
                                          </p:val>
                                        </p:tav>
                                        <p:tav tm="100000">
                                          <p:val>
                                            <p:strVal val="#ppt_y"/>
                                          </p:val>
                                        </p:tav>
                                      </p:tavLst>
                                    </p:anim>
                                  </p:childTnLst>
                                </p:cTn>
                              </p:par>
                            </p:childTnLst>
                          </p:cTn>
                        </p:par>
                        <p:par>
                          <p:cTn id="42" fill="hold">
                            <p:stCondLst>
                              <p:cond delay="2750"/>
                            </p:stCondLst>
                            <p:childTnLst>
                              <p:par>
                                <p:cTn id="43" presetID="22" presetClass="entr" presetSubtype="1"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up)">
                                      <p:cBhvr>
                                        <p:cTn id="45" dur="500"/>
                                        <p:tgtEl>
                                          <p:spTgt spid="18"/>
                                        </p:tgtEl>
                                      </p:cBhvr>
                                    </p:animEffect>
                                  </p:childTnLst>
                                </p:cTn>
                              </p:par>
                              <p:par>
                                <p:cTn id="46" presetID="22" presetClass="entr" presetSubtype="1"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500"/>
                                        <p:tgtEl>
                                          <p:spTgt spid="19"/>
                                        </p:tgtEl>
                                      </p:cBhvr>
                                    </p:animEffect>
                                  </p:childTnLst>
                                </p:cTn>
                              </p:par>
                            </p:childTnLst>
                          </p:cTn>
                        </p:par>
                        <p:par>
                          <p:cTn id="49" fill="hold">
                            <p:stCondLst>
                              <p:cond delay="3250"/>
                            </p:stCondLst>
                            <p:childTnLst>
                              <p:par>
                                <p:cTn id="50" presetID="38" presetClass="entr" presetSubtype="0" accel="50000" fill="hold" grpId="0" nodeType="afterEffect">
                                  <p:stCondLst>
                                    <p:cond delay="0"/>
                                  </p:stCondLst>
                                  <p:iterate type="lt">
                                    <p:tmPct val="50000"/>
                                  </p:iterate>
                                  <p:childTnLst>
                                    <p:set>
                                      <p:cBhvr>
                                        <p:cTn id="51" dur="1" fill="hold">
                                          <p:stCondLst>
                                            <p:cond delay="0"/>
                                          </p:stCondLst>
                                        </p:cTn>
                                        <p:tgtEl>
                                          <p:spTgt spid="114"/>
                                        </p:tgtEl>
                                        <p:attrNameLst>
                                          <p:attrName>style.visibility</p:attrName>
                                        </p:attrNameLst>
                                      </p:cBhvr>
                                      <p:to>
                                        <p:strVal val="visible"/>
                                      </p:to>
                                    </p:set>
                                    <p:set>
                                      <p:cBhvr>
                                        <p:cTn id="52" dur="227" fill="hold">
                                          <p:stCondLst>
                                            <p:cond delay="0"/>
                                          </p:stCondLst>
                                        </p:cTn>
                                        <p:tgtEl>
                                          <p:spTgt spid="114"/>
                                        </p:tgtEl>
                                        <p:attrNameLst>
                                          <p:attrName>style.rotation</p:attrName>
                                        </p:attrNameLst>
                                      </p:cBhvr>
                                      <p:to>
                                        <p:strVal val="-45.0"/>
                                      </p:to>
                                    </p:set>
                                    <p:anim calcmode="lin" valueType="num">
                                      <p:cBhvr>
                                        <p:cTn id="53" dur="227" fill="hold">
                                          <p:stCondLst>
                                            <p:cond delay="227"/>
                                          </p:stCondLst>
                                        </p:cTn>
                                        <p:tgtEl>
                                          <p:spTgt spid="114"/>
                                        </p:tgtEl>
                                        <p:attrNameLst>
                                          <p:attrName>style.rotation</p:attrName>
                                        </p:attrNameLst>
                                      </p:cBhvr>
                                      <p:tavLst>
                                        <p:tav tm="0">
                                          <p:val>
                                            <p:fltVal val="-45"/>
                                          </p:val>
                                        </p:tav>
                                        <p:tav tm="69900">
                                          <p:val>
                                            <p:fltVal val="45"/>
                                          </p:val>
                                        </p:tav>
                                        <p:tav tm="100000">
                                          <p:val>
                                            <p:fltVal val="0"/>
                                          </p:val>
                                        </p:tav>
                                      </p:tavLst>
                                    </p:anim>
                                    <p:anim calcmode="lin" valueType="num">
                                      <p:cBhvr>
                                        <p:cTn id="54" dur="227" fill="hold">
                                          <p:stCondLst>
                                            <p:cond delay="0"/>
                                          </p:stCondLst>
                                        </p:cTn>
                                        <p:tgtEl>
                                          <p:spTgt spid="114"/>
                                        </p:tgtEl>
                                        <p:attrNameLst>
                                          <p:attrName>ppt_y</p:attrName>
                                        </p:attrNameLst>
                                      </p:cBhvr>
                                      <p:tavLst>
                                        <p:tav tm="0">
                                          <p:val>
                                            <p:strVal val="#ppt_y-1"/>
                                          </p:val>
                                        </p:tav>
                                        <p:tav tm="100000">
                                          <p:val>
                                            <p:strVal val="#ppt_y-(0.354*#ppt_w-0.172*#ppt_h)"/>
                                          </p:val>
                                        </p:tav>
                                      </p:tavLst>
                                    </p:anim>
                                    <p:anim calcmode="lin" valueType="num">
                                      <p:cBhvr>
                                        <p:cTn id="55" dur="78" decel="50000" autoRev="1" fill="hold">
                                          <p:stCondLst>
                                            <p:cond delay="227"/>
                                          </p:stCondLst>
                                        </p:cTn>
                                        <p:tgtEl>
                                          <p:spTgt spid="114"/>
                                        </p:tgtEl>
                                        <p:attrNameLst>
                                          <p:attrName>ppt_y</p:attrName>
                                        </p:attrNameLst>
                                      </p:cBhvr>
                                      <p:tavLst>
                                        <p:tav tm="0">
                                          <p:val>
                                            <p:strVal val="#ppt_y-(0.354*#ppt_w-0.172*#ppt_h)"/>
                                          </p:val>
                                        </p:tav>
                                        <p:tav tm="100000">
                                          <p:val>
                                            <p:strVal val="#ppt_y-(0.354*#ppt_w-0.172*#ppt_h)-#ppt_h/2"/>
                                          </p:val>
                                        </p:tav>
                                      </p:tavLst>
                                    </p:anim>
                                    <p:anim calcmode="lin" valueType="num">
                                      <p:cBhvr>
                                        <p:cTn id="56" dur="68" fill="hold">
                                          <p:stCondLst>
                                            <p:cond delay="432"/>
                                          </p:stCondLst>
                                        </p:cTn>
                                        <p:tgtEl>
                                          <p:spTgt spid="114"/>
                                        </p:tgtEl>
                                        <p:attrNameLst>
                                          <p:attrName>ppt_y</p:attrName>
                                        </p:attrNameLst>
                                      </p:cBhvr>
                                      <p:tavLst>
                                        <p:tav tm="0">
                                          <p:val>
                                            <p:strVal val="#ppt_y-(0.354*#ppt_w-0.172*#ppt_h)"/>
                                          </p:val>
                                        </p:tav>
                                        <p:tav tm="100000">
                                          <p:val>
                                            <p:strVal val="#ppt_y"/>
                                          </p:val>
                                        </p:tav>
                                      </p:tavLst>
                                    </p:anim>
                                  </p:childTnLst>
                                </p:cTn>
                              </p:par>
                            </p:childTnLst>
                          </p:cTn>
                        </p:par>
                        <p:par>
                          <p:cTn id="57" fill="hold">
                            <p:stCondLst>
                              <p:cond delay="4000"/>
                            </p:stCondLst>
                            <p:childTnLst>
                              <p:par>
                                <p:cTn id="58" presetID="2" presetClass="entr" presetSubtype="2" fill="hold" grpId="0" nodeType="afterEffect">
                                  <p:stCondLst>
                                    <p:cond delay="0"/>
                                  </p:stCondLst>
                                  <p:iterate type="lt">
                                    <p:tmPct val="10000"/>
                                  </p:iterate>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500" fill="hold"/>
                                        <p:tgtEl>
                                          <p:spTgt spid="24"/>
                                        </p:tgtEl>
                                        <p:attrNameLst>
                                          <p:attrName>ppt_x</p:attrName>
                                        </p:attrNameLst>
                                      </p:cBhvr>
                                      <p:tavLst>
                                        <p:tav tm="0">
                                          <p:val>
                                            <p:strVal val="1+#ppt_w/2"/>
                                          </p:val>
                                        </p:tav>
                                        <p:tav tm="100000">
                                          <p:val>
                                            <p:strVal val="#ppt_x"/>
                                          </p:val>
                                        </p:tav>
                                      </p:tavLst>
                                    </p:anim>
                                    <p:anim calcmode="lin" valueType="num">
                                      <p:cBhvr additive="base">
                                        <p:cTn id="6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346F4793-9545-4817-BAFA-50B986289D55}"/>
              </a:ext>
            </a:extLst>
          </p:cNvPr>
          <p:cNvGrpSpPr/>
          <p:nvPr/>
        </p:nvGrpSpPr>
        <p:grpSpPr>
          <a:xfrm>
            <a:off x="-65032" y="149809"/>
            <a:ext cx="11805470" cy="5905487"/>
            <a:chOff x="-65032" y="149809"/>
            <a:chExt cx="11805470" cy="5905487"/>
          </a:xfrm>
        </p:grpSpPr>
        <p:pic>
          <p:nvPicPr>
            <p:cNvPr id="135" name="图片 134">
              <a:extLst>
                <a:ext uri="{FF2B5EF4-FFF2-40B4-BE49-F238E27FC236}">
                  <a16:creationId xmlns:a16="http://schemas.microsoft.com/office/drawing/2014/main" id="{058EF380-3BFA-4D4F-905D-20E68FCB7CD4}"/>
                </a:ext>
              </a:extLst>
            </p:cNvPr>
            <p:cNvPicPr>
              <a:picLocks noChangeAspect="1"/>
            </p:cNvPicPr>
            <p:nvPr/>
          </p:nvPicPr>
          <p:blipFill rotWithShape="1">
            <a:blip r:embed="rId3"/>
            <a:srcRect r="93419"/>
            <a:stretch/>
          </p:blipFill>
          <p:spPr>
            <a:xfrm flipH="1">
              <a:off x="-65032" y="149809"/>
              <a:ext cx="715787" cy="5883150"/>
            </a:xfrm>
            <a:prstGeom prst="rect">
              <a:avLst/>
            </a:prstGeom>
          </p:spPr>
        </p:pic>
        <p:pic>
          <p:nvPicPr>
            <p:cNvPr id="136" name="图片 135">
              <a:extLst>
                <a:ext uri="{FF2B5EF4-FFF2-40B4-BE49-F238E27FC236}">
                  <a16:creationId xmlns:a16="http://schemas.microsoft.com/office/drawing/2014/main" id="{C0B7273D-A0E8-40B3-808C-F518C2973833}"/>
                </a:ext>
              </a:extLst>
            </p:cNvPr>
            <p:cNvPicPr>
              <a:picLocks noChangeAspect="1"/>
            </p:cNvPicPr>
            <p:nvPr/>
          </p:nvPicPr>
          <p:blipFill>
            <a:blip r:embed="rId4"/>
            <a:stretch>
              <a:fillRect/>
            </a:stretch>
          </p:blipFill>
          <p:spPr>
            <a:xfrm>
              <a:off x="864231" y="208725"/>
              <a:ext cx="10876207" cy="5846571"/>
            </a:xfrm>
            <a:prstGeom prst="rect">
              <a:avLst/>
            </a:prstGeom>
          </p:spPr>
        </p:pic>
        <p:pic>
          <p:nvPicPr>
            <p:cNvPr id="137" name="图片 136">
              <a:extLst>
                <a:ext uri="{FF2B5EF4-FFF2-40B4-BE49-F238E27FC236}">
                  <a16:creationId xmlns:a16="http://schemas.microsoft.com/office/drawing/2014/main" id="{187EA6F5-50E0-4B99-B506-F3E5D19A3BDD}"/>
                </a:ext>
              </a:extLst>
            </p:cNvPr>
            <p:cNvPicPr>
              <a:picLocks noChangeAspect="1"/>
            </p:cNvPicPr>
            <p:nvPr/>
          </p:nvPicPr>
          <p:blipFill>
            <a:blip r:embed="rId5"/>
            <a:stretch>
              <a:fillRect/>
            </a:stretch>
          </p:blipFill>
          <p:spPr>
            <a:xfrm>
              <a:off x="803773" y="208486"/>
              <a:ext cx="10876207" cy="5785605"/>
            </a:xfrm>
            <a:prstGeom prst="rect">
              <a:avLst/>
            </a:prstGeom>
          </p:spPr>
        </p:pic>
        <p:pic>
          <p:nvPicPr>
            <p:cNvPr id="143" name="图片 142">
              <a:extLst>
                <a:ext uri="{FF2B5EF4-FFF2-40B4-BE49-F238E27FC236}">
                  <a16:creationId xmlns:a16="http://schemas.microsoft.com/office/drawing/2014/main" id="{BFB9BEB1-EF4E-4D56-A896-BED2A3B61439}"/>
                </a:ext>
              </a:extLst>
            </p:cNvPr>
            <p:cNvPicPr>
              <a:picLocks noChangeAspect="1"/>
            </p:cNvPicPr>
            <p:nvPr/>
          </p:nvPicPr>
          <p:blipFill>
            <a:blip r:embed="rId6"/>
            <a:stretch>
              <a:fillRect/>
            </a:stretch>
          </p:blipFill>
          <p:spPr>
            <a:xfrm>
              <a:off x="341926" y="784490"/>
              <a:ext cx="1054699" cy="4986960"/>
            </a:xfrm>
            <a:prstGeom prst="rect">
              <a:avLst/>
            </a:prstGeom>
          </p:spPr>
        </p:pic>
      </p:grpSp>
      <p:pic>
        <p:nvPicPr>
          <p:cNvPr id="138" name="图片 137">
            <a:extLst>
              <a:ext uri="{FF2B5EF4-FFF2-40B4-BE49-F238E27FC236}">
                <a16:creationId xmlns:a16="http://schemas.microsoft.com/office/drawing/2014/main" id="{1BAFA7BC-5608-4A87-BF91-9451441194CD}"/>
              </a:ext>
            </a:extLst>
          </p:cNvPr>
          <p:cNvPicPr>
            <a:picLocks noChangeAspect="1"/>
          </p:cNvPicPr>
          <p:nvPr/>
        </p:nvPicPr>
        <p:blipFill rotWithShape="1">
          <a:blip r:embed="rId7"/>
          <a:srcRect r="59575"/>
          <a:stretch/>
        </p:blipFill>
        <p:spPr>
          <a:xfrm>
            <a:off x="9840686" y="700328"/>
            <a:ext cx="1581397" cy="567580"/>
          </a:xfrm>
          <a:prstGeom prst="rect">
            <a:avLst/>
          </a:prstGeom>
        </p:spPr>
      </p:pic>
      <p:pic>
        <p:nvPicPr>
          <p:cNvPr id="139" name="图片 138">
            <a:extLst>
              <a:ext uri="{FF2B5EF4-FFF2-40B4-BE49-F238E27FC236}">
                <a16:creationId xmlns:a16="http://schemas.microsoft.com/office/drawing/2014/main" id="{71603CBD-0EC2-4849-94D8-02CE7759B6BD}"/>
              </a:ext>
            </a:extLst>
          </p:cNvPr>
          <p:cNvPicPr>
            <a:picLocks noChangeAspect="1"/>
          </p:cNvPicPr>
          <p:nvPr/>
        </p:nvPicPr>
        <p:blipFill>
          <a:blip r:embed="rId8"/>
          <a:stretch>
            <a:fillRect/>
          </a:stretch>
        </p:blipFill>
        <p:spPr>
          <a:xfrm>
            <a:off x="9105402" y="4651976"/>
            <a:ext cx="2316681" cy="1268078"/>
          </a:xfrm>
          <a:prstGeom prst="rect">
            <a:avLst/>
          </a:prstGeom>
        </p:spPr>
      </p:pic>
      <p:sp>
        <p:nvSpPr>
          <p:cNvPr id="114" name="文本框 113">
            <a:extLst>
              <a:ext uri="{FF2B5EF4-FFF2-40B4-BE49-F238E27FC236}">
                <a16:creationId xmlns:a16="http://schemas.microsoft.com/office/drawing/2014/main" id="{20209AAE-7B10-467B-B114-249EE1FF1EE3}"/>
              </a:ext>
            </a:extLst>
          </p:cNvPr>
          <p:cNvSpPr txBox="1"/>
          <p:nvPr/>
        </p:nvSpPr>
        <p:spPr>
          <a:xfrm>
            <a:off x="4297854" y="734481"/>
            <a:ext cx="3596293" cy="634020"/>
          </a:xfrm>
          <a:prstGeom prst="rect">
            <a:avLst/>
          </a:prstGeom>
          <a:noFill/>
        </p:spPr>
        <p:txBody>
          <a:bodyPr wrap="square" rtlCol="0">
            <a:spAutoFit/>
          </a:bodyPr>
          <a:lstStyle/>
          <a:p>
            <a:pPr algn="ctr">
              <a:lnSpc>
                <a:spcPct val="80000"/>
              </a:lnSpc>
            </a:pPr>
            <a:r>
              <a:rPr lang="zh-CN" altLang="en-US" sz="4400" dirty="0">
                <a:solidFill>
                  <a:schemeClr val="tx1">
                    <a:lumMod val="75000"/>
                    <a:lumOff val="25000"/>
                  </a:schemeClr>
                </a:solidFill>
                <a:latin typeface="汉仪夏日体W" panose="00020600040101010101" pitchFamily="18" charset="-122"/>
                <a:ea typeface="汉仪夏日体W" panose="00020600040101010101" pitchFamily="18" charset="-122"/>
              </a:rPr>
              <a:t>目录</a:t>
            </a:r>
            <a:endParaRPr lang="en-US" altLang="zh-CN" sz="44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150" name="图片 149">
            <a:extLst>
              <a:ext uri="{FF2B5EF4-FFF2-40B4-BE49-F238E27FC236}">
                <a16:creationId xmlns:a16="http://schemas.microsoft.com/office/drawing/2014/main" id="{386BA7ED-6C5D-4D46-92B1-71942008F588}"/>
              </a:ext>
            </a:extLst>
          </p:cNvPr>
          <p:cNvPicPr>
            <a:picLocks noChangeAspect="1"/>
          </p:cNvPicPr>
          <p:nvPr/>
        </p:nvPicPr>
        <p:blipFill rotWithShape="1">
          <a:blip r:embed="rId7"/>
          <a:srcRect l="79894" t="-7176" r="-2213" b="34190"/>
          <a:stretch/>
        </p:blipFill>
        <p:spPr>
          <a:xfrm>
            <a:off x="1688602" y="733680"/>
            <a:ext cx="1125990" cy="534227"/>
          </a:xfrm>
          <a:prstGeom prst="rect">
            <a:avLst/>
          </a:prstGeom>
        </p:spPr>
      </p:pic>
      <p:pic>
        <p:nvPicPr>
          <p:cNvPr id="4" name="图片 3">
            <a:extLst>
              <a:ext uri="{FF2B5EF4-FFF2-40B4-BE49-F238E27FC236}">
                <a16:creationId xmlns:a16="http://schemas.microsoft.com/office/drawing/2014/main" id="{85B378B0-6448-4A26-A6AC-15783BAF1CE4}"/>
              </a:ext>
            </a:extLst>
          </p:cNvPr>
          <p:cNvPicPr>
            <a:picLocks noChangeAspect="1"/>
          </p:cNvPicPr>
          <p:nvPr/>
        </p:nvPicPr>
        <p:blipFill>
          <a:blip r:embed="rId9"/>
          <a:stretch>
            <a:fillRect/>
          </a:stretch>
        </p:blipFill>
        <p:spPr>
          <a:xfrm>
            <a:off x="1593456" y="4799553"/>
            <a:ext cx="1237657" cy="1042238"/>
          </a:xfrm>
          <a:prstGeom prst="rect">
            <a:avLst/>
          </a:prstGeom>
        </p:spPr>
      </p:pic>
      <p:sp>
        <p:nvSpPr>
          <p:cNvPr id="128" name="文本框 127">
            <a:extLst>
              <a:ext uri="{FF2B5EF4-FFF2-40B4-BE49-F238E27FC236}">
                <a16:creationId xmlns:a16="http://schemas.microsoft.com/office/drawing/2014/main" id="{938786F9-FDE6-465D-B53F-DA861E3A26F2}"/>
              </a:ext>
            </a:extLst>
          </p:cNvPr>
          <p:cNvSpPr txBox="1"/>
          <p:nvPr/>
        </p:nvSpPr>
        <p:spPr>
          <a:xfrm>
            <a:off x="2406773" y="2081589"/>
            <a:ext cx="3340933" cy="707886"/>
          </a:xfrm>
          <a:prstGeom prst="rect">
            <a:avLst/>
          </a:prstGeom>
          <a:noFill/>
        </p:spPr>
        <p:txBody>
          <a:bodyPr wrap="square" rtlCol="0">
            <a:spAutoFit/>
          </a:bodyPr>
          <a:lstStyle/>
          <a:p>
            <a:r>
              <a:rPr lang="zh-CN" altLang="en-US" sz="4000" dirty="0">
                <a:solidFill>
                  <a:schemeClr val="tx1">
                    <a:lumMod val="75000"/>
                    <a:lumOff val="25000"/>
                  </a:schemeClr>
                </a:solidFill>
                <a:latin typeface="汉仪夏日体W" panose="00020600040101010101" pitchFamily="18" charset="-122"/>
                <a:ea typeface="汉仪夏日体W" panose="00020600040101010101" pitchFamily="18" charset="-122"/>
              </a:rPr>
              <a:t>目标网站分析</a:t>
            </a:r>
          </a:p>
        </p:txBody>
      </p:sp>
      <p:sp>
        <p:nvSpPr>
          <p:cNvPr id="35" name="文本框 34">
            <a:extLst>
              <a:ext uri="{FF2B5EF4-FFF2-40B4-BE49-F238E27FC236}">
                <a16:creationId xmlns:a16="http://schemas.microsoft.com/office/drawing/2014/main" id="{9CDE47D1-7F96-49A8-A973-697D239637F9}"/>
              </a:ext>
            </a:extLst>
          </p:cNvPr>
          <p:cNvSpPr txBox="1"/>
          <p:nvPr/>
        </p:nvSpPr>
        <p:spPr>
          <a:xfrm>
            <a:off x="6925795" y="2111644"/>
            <a:ext cx="2566632" cy="707886"/>
          </a:xfrm>
          <a:prstGeom prst="rect">
            <a:avLst/>
          </a:prstGeom>
          <a:noFill/>
        </p:spPr>
        <p:txBody>
          <a:bodyPr wrap="square" rtlCol="0">
            <a:spAutoFit/>
          </a:bodyPr>
          <a:lstStyle/>
          <a:p>
            <a:r>
              <a:rPr lang="zh-CN" altLang="en-US" sz="4000" dirty="0">
                <a:solidFill>
                  <a:schemeClr val="tx1">
                    <a:lumMod val="75000"/>
                    <a:lumOff val="25000"/>
                  </a:schemeClr>
                </a:solidFill>
                <a:latin typeface="汉仪夏日体W" panose="00020600040101010101" pitchFamily="18" charset="-122"/>
                <a:ea typeface="汉仪夏日体W" panose="00020600040101010101" pitchFamily="18" charset="-122"/>
              </a:rPr>
              <a:t>爬虫设计</a:t>
            </a:r>
          </a:p>
        </p:txBody>
      </p:sp>
      <p:sp>
        <p:nvSpPr>
          <p:cNvPr id="39" name="文本框 38">
            <a:extLst>
              <a:ext uri="{FF2B5EF4-FFF2-40B4-BE49-F238E27FC236}">
                <a16:creationId xmlns:a16="http://schemas.microsoft.com/office/drawing/2014/main" id="{8653F8DA-F9D2-4C85-8D5B-1BF6698275E6}"/>
              </a:ext>
            </a:extLst>
          </p:cNvPr>
          <p:cNvSpPr txBox="1"/>
          <p:nvPr/>
        </p:nvSpPr>
        <p:spPr>
          <a:xfrm>
            <a:off x="2909482" y="3683897"/>
            <a:ext cx="2224286" cy="707886"/>
          </a:xfrm>
          <a:prstGeom prst="rect">
            <a:avLst/>
          </a:prstGeom>
          <a:noFill/>
        </p:spPr>
        <p:txBody>
          <a:bodyPr wrap="square" rtlCol="0">
            <a:spAutoFit/>
          </a:bodyPr>
          <a:lstStyle/>
          <a:p>
            <a:r>
              <a:rPr lang="zh-CN" altLang="en-US" sz="4000" dirty="0">
                <a:solidFill>
                  <a:schemeClr val="tx1">
                    <a:lumMod val="75000"/>
                    <a:lumOff val="25000"/>
                  </a:schemeClr>
                </a:solidFill>
                <a:latin typeface="汉仪夏日体W" panose="00020600040101010101" pitchFamily="18" charset="-122"/>
                <a:ea typeface="汉仪夏日体W" panose="00020600040101010101" pitchFamily="18" charset="-122"/>
              </a:rPr>
              <a:t>网页设计</a:t>
            </a:r>
          </a:p>
        </p:txBody>
      </p:sp>
      <p:sp>
        <p:nvSpPr>
          <p:cNvPr id="43" name="文本框 42">
            <a:extLst>
              <a:ext uri="{FF2B5EF4-FFF2-40B4-BE49-F238E27FC236}">
                <a16:creationId xmlns:a16="http://schemas.microsoft.com/office/drawing/2014/main" id="{ECE377EB-9534-415F-B548-521E54211DB2}"/>
              </a:ext>
            </a:extLst>
          </p:cNvPr>
          <p:cNvSpPr txBox="1"/>
          <p:nvPr/>
        </p:nvSpPr>
        <p:spPr>
          <a:xfrm>
            <a:off x="6907613" y="3683897"/>
            <a:ext cx="2224286" cy="707886"/>
          </a:xfrm>
          <a:prstGeom prst="rect">
            <a:avLst/>
          </a:prstGeom>
          <a:noFill/>
        </p:spPr>
        <p:txBody>
          <a:bodyPr wrap="square" rtlCol="0">
            <a:spAutoFit/>
          </a:bodyPr>
          <a:lstStyle/>
          <a:p>
            <a:r>
              <a:rPr lang="zh-CN" altLang="en-US" sz="4000" dirty="0">
                <a:solidFill>
                  <a:schemeClr val="tx1">
                    <a:lumMod val="75000"/>
                    <a:lumOff val="25000"/>
                  </a:schemeClr>
                </a:solidFill>
                <a:latin typeface="汉仪夏日体W" panose="00020600040101010101" pitchFamily="18" charset="-122"/>
                <a:ea typeface="汉仪夏日体W" panose="00020600040101010101" pitchFamily="18" charset="-122"/>
              </a:rPr>
              <a:t>效果展示</a:t>
            </a:r>
          </a:p>
        </p:txBody>
      </p:sp>
      <p:grpSp>
        <p:nvGrpSpPr>
          <p:cNvPr id="10" name="组合 9">
            <a:extLst>
              <a:ext uri="{FF2B5EF4-FFF2-40B4-BE49-F238E27FC236}">
                <a16:creationId xmlns:a16="http://schemas.microsoft.com/office/drawing/2014/main" id="{4C5AD46F-6A43-40FC-8974-7AAA6224AF79}"/>
              </a:ext>
            </a:extLst>
          </p:cNvPr>
          <p:cNvGrpSpPr/>
          <p:nvPr/>
        </p:nvGrpSpPr>
        <p:grpSpPr>
          <a:xfrm>
            <a:off x="5847230" y="2613045"/>
            <a:ext cx="497540" cy="2102719"/>
            <a:chOff x="5859183" y="2273774"/>
            <a:chExt cx="609960" cy="2577834"/>
          </a:xfrm>
        </p:grpSpPr>
        <p:pic>
          <p:nvPicPr>
            <p:cNvPr id="9" name="图片 8">
              <a:extLst>
                <a:ext uri="{FF2B5EF4-FFF2-40B4-BE49-F238E27FC236}">
                  <a16:creationId xmlns:a16="http://schemas.microsoft.com/office/drawing/2014/main" id="{E00E6511-6545-474E-9B6A-68C0F1F9F93D}"/>
                </a:ext>
              </a:extLst>
            </p:cNvPr>
            <p:cNvPicPr>
              <a:picLocks noChangeAspect="1"/>
            </p:cNvPicPr>
            <p:nvPr/>
          </p:nvPicPr>
          <p:blipFill rotWithShape="1">
            <a:blip r:embed="rId10"/>
            <a:srcRect l="71332"/>
            <a:stretch/>
          </p:blipFill>
          <p:spPr>
            <a:xfrm rot="16200000" flipV="1">
              <a:off x="5590349" y="2542608"/>
              <a:ext cx="1129032" cy="591363"/>
            </a:xfrm>
            <a:prstGeom prst="rect">
              <a:avLst/>
            </a:prstGeom>
          </p:spPr>
        </p:pic>
        <p:pic>
          <p:nvPicPr>
            <p:cNvPr id="53" name="图片 52">
              <a:extLst>
                <a:ext uri="{FF2B5EF4-FFF2-40B4-BE49-F238E27FC236}">
                  <a16:creationId xmlns:a16="http://schemas.microsoft.com/office/drawing/2014/main" id="{326B4B64-07F7-4890-B719-07E95EC87C2C}"/>
                </a:ext>
              </a:extLst>
            </p:cNvPr>
            <p:cNvPicPr>
              <a:picLocks noChangeAspect="1"/>
            </p:cNvPicPr>
            <p:nvPr/>
          </p:nvPicPr>
          <p:blipFill rotWithShape="1">
            <a:blip r:embed="rId10"/>
            <a:srcRect l="61961"/>
            <a:stretch/>
          </p:blipFill>
          <p:spPr>
            <a:xfrm rot="16200000" flipV="1">
              <a:off x="5424399" y="3806864"/>
              <a:ext cx="1498125" cy="591363"/>
            </a:xfrm>
            <a:prstGeom prst="rect">
              <a:avLst/>
            </a:prstGeom>
          </p:spPr>
        </p:pic>
      </p:grpSp>
    </p:spTree>
    <p:extLst>
      <p:ext uri="{BB962C8B-B14F-4D97-AF65-F5344CB8AC3E}">
        <p14:creationId xmlns:p14="http://schemas.microsoft.com/office/powerpoint/2010/main" val="642498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750"/>
                                        <p:tgtEl>
                                          <p:spTgt spid="5"/>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39"/>
                                        </p:tgtEl>
                                        <p:attrNameLst>
                                          <p:attrName>style.visibility</p:attrName>
                                        </p:attrNameLst>
                                      </p:cBhvr>
                                      <p:to>
                                        <p:strVal val="visible"/>
                                      </p:to>
                                    </p:set>
                                    <p:animEffect transition="in" filter="fade">
                                      <p:cBhvr>
                                        <p:cTn id="11" dur="750"/>
                                        <p:tgtEl>
                                          <p:spTgt spid="139"/>
                                        </p:tgtEl>
                                      </p:cBhvr>
                                    </p:animEffect>
                                  </p:childTnLst>
                                </p:cTn>
                              </p:par>
                              <p:par>
                                <p:cTn id="12" presetID="53" presetClass="entr" presetSubtype="16"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750" fill="hold"/>
                                        <p:tgtEl>
                                          <p:spTgt spid="4"/>
                                        </p:tgtEl>
                                        <p:attrNameLst>
                                          <p:attrName>ppt_w</p:attrName>
                                        </p:attrNameLst>
                                      </p:cBhvr>
                                      <p:tavLst>
                                        <p:tav tm="0">
                                          <p:val>
                                            <p:fltVal val="0"/>
                                          </p:val>
                                        </p:tav>
                                        <p:tav tm="100000">
                                          <p:val>
                                            <p:strVal val="#ppt_w"/>
                                          </p:val>
                                        </p:tav>
                                      </p:tavLst>
                                    </p:anim>
                                    <p:anim calcmode="lin" valueType="num">
                                      <p:cBhvr>
                                        <p:cTn id="15" dur="750" fill="hold"/>
                                        <p:tgtEl>
                                          <p:spTgt spid="4"/>
                                        </p:tgtEl>
                                        <p:attrNameLst>
                                          <p:attrName>ppt_h</p:attrName>
                                        </p:attrNameLst>
                                      </p:cBhvr>
                                      <p:tavLst>
                                        <p:tav tm="0">
                                          <p:val>
                                            <p:fltVal val="0"/>
                                          </p:val>
                                        </p:tav>
                                        <p:tav tm="100000">
                                          <p:val>
                                            <p:strVal val="#ppt_h"/>
                                          </p:val>
                                        </p:tav>
                                      </p:tavLst>
                                    </p:anim>
                                    <p:animEffect transition="in" filter="fade">
                                      <p:cBhvr>
                                        <p:cTn id="16" dur="750"/>
                                        <p:tgtEl>
                                          <p:spTgt spid="4"/>
                                        </p:tgtEl>
                                      </p:cBhvr>
                                    </p:animEffect>
                                  </p:childTnLst>
                                </p:cTn>
                              </p:par>
                              <p:par>
                                <p:cTn id="17" presetID="2" presetClass="entr" presetSubtype="8" fill="hold" nodeType="withEffect">
                                  <p:stCondLst>
                                    <p:cond delay="250"/>
                                  </p:stCondLst>
                                  <p:childTnLst>
                                    <p:set>
                                      <p:cBhvr>
                                        <p:cTn id="18" dur="1" fill="hold">
                                          <p:stCondLst>
                                            <p:cond delay="0"/>
                                          </p:stCondLst>
                                        </p:cTn>
                                        <p:tgtEl>
                                          <p:spTgt spid="150"/>
                                        </p:tgtEl>
                                        <p:attrNameLst>
                                          <p:attrName>style.visibility</p:attrName>
                                        </p:attrNameLst>
                                      </p:cBhvr>
                                      <p:to>
                                        <p:strVal val="visible"/>
                                      </p:to>
                                    </p:set>
                                    <p:anim calcmode="lin" valueType="num">
                                      <p:cBhvr additive="base">
                                        <p:cTn id="19" dur="500" fill="hold"/>
                                        <p:tgtEl>
                                          <p:spTgt spid="150"/>
                                        </p:tgtEl>
                                        <p:attrNameLst>
                                          <p:attrName>ppt_x</p:attrName>
                                        </p:attrNameLst>
                                      </p:cBhvr>
                                      <p:tavLst>
                                        <p:tav tm="0">
                                          <p:val>
                                            <p:strVal val="0-#ppt_w/2"/>
                                          </p:val>
                                        </p:tav>
                                        <p:tav tm="100000">
                                          <p:val>
                                            <p:strVal val="#ppt_x"/>
                                          </p:val>
                                        </p:tav>
                                      </p:tavLst>
                                    </p:anim>
                                    <p:anim calcmode="lin" valueType="num">
                                      <p:cBhvr additive="base">
                                        <p:cTn id="20" dur="500" fill="hold"/>
                                        <p:tgtEl>
                                          <p:spTgt spid="150"/>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250"/>
                                  </p:stCondLst>
                                  <p:childTnLst>
                                    <p:set>
                                      <p:cBhvr>
                                        <p:cTn id="22" dur="1" fill="hold">
                                          <p:stCondLst>
                                            <p:cond delay="0"/>
                                          </p:stCondLst>
                                        </p:cTn>
                                        <p:tgtEl>
                                          <p:spTgt spid="138"/>
                                        </p:tgtEl>
                                        <p:attrNameLst>
                                          <p:attrName>style.visibility</p:attrName>
                                        </p:attrNameLst>
                                      </p:cBhvr>
                                      <p:to>
                                        <p:strVal val="visible"/>
                                      </p:to>
                                    </p:set>
                                    <p:anim calcmode="lin" valueType="num">
                                      <p:cBhvr additive="base">
                                        <p:cTn id="23" dur="500" fill="hold"/>
                                        <p:tgtEl>
                                          <p:spTgt spid="138"/>
                                        </p:tgtEl>
                                        <p:attrNameLst>
                                          <p:attrName>ppt_x</p:attrName>
                                        </p:attrNameLst>
                                      </p:cBhvr>
                                      <p:tavLst>
                                        <p:tav tm="0">
                                          <p:val>
                                            <p:strVal val="1+#ppt_w/2"/>
                                          </p:val>
                                        </p:tav>
                                        <p:tav tm="100000">
                                          <p:val>
                                            <p:strVal val="#ppt_x"/>
                                          </p:val>
                                        </p:tav>
                                      </p:tavLst>
                                    </p:anim>
                                    <p:anim calcmode="lin" valueType="num">
                                      <p:cBhvr additive="base">
                                        <p:cTn id="24" dur="500" fill="hold"/>
                                        <p:tgtEl>
                                          <p:spTgt spid="138"/>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114"/>
                                        </p:tgtEl>
                                        <p:attrNameLst>
                                          <p:attrName>style.visibility</p:attrName>
                                        </p:attrNameLst>
                                      </p:cBhvr>
                                      <p:to>
                                        <p:strVal val="visible"/>
                                      </p:to>
                                    </p:set>
                                    <p:anim calcmode="lin" valueType="num">
                                      <p:cBhvr>
                                        <p:cTn id="28" dur="500" fill="hold"/>
                                        <p:tgtEl>
                                          <p:spTgt spid="114"/>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114"/>
                                        </p:tgtEl>
                                        <p:attrNameLst>
                                          <p:attrName>ppt_y</p:attrName>
                                        </p:attrNameLst>
                                      </p:cBhvr>
                                      <p:tavLst>
                                        <p:tav tm="0">
                                          <p:val>
                                            <p:strVal val="#ppt_y"/>
                                          </p:val>
                                        </p:tav>
                                        <p:tav tm="100000">
                                          <p:val>
                                            <p:strVal val="#ppt_y"/>
                                          </p:val>
                                        </p:tav>
                                      </p:tavLst>
                                    </p:anim>
                                    <p:anim calcmode="lin" valueType="num">
                                      <p:cBhvr>
                                        <p:cTn id="30" dur="500" fill="hold"/>
                                        <p:tgtEl>
                                          <p:spTgt spid="114"/>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114"/>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114"/>
                                        </p:tgtEl>
                                      </p:cBhvr>
                                    </p:animEffect>
                                  </p:childTnLst>
                                </p:cTn>
                              </p:par>
                            </p:childTnLst>
                          </p:cTn>
                        </p:par>
                        <p:par>
                          <p:cTn id="33" fill="hold">
                            <p:stCondLst>
                              <p:cond delay="2050"/>
                            </p:stCondLst>
                            <p:childTnLst>
                              <p:par>
                                <p:cTn id="34" presetID="22" presetClass="entr" presetSubtype="1"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up)">
                                      <p:cBhvr>
                                        <p:cTn id="36" dur="500"/>
                                        <p:tgtEl>
                                          <p:spTgt spid="10"/>
                                        </p:tgtEl>
                                      </p:cBhvr>
                                    </p:animEffect>
                                  </p:childTnLst>
                                </p:cTn>
                              </p:par>
                            </p:childTnLst>
                          </p:cTn>
                        </p:par>
                        <p:par>
                          <p:cTn id="37" fill="hold">
                            <p:stCondLst>
                              <p:cond delay="255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128"/>
                                        </p:tgtEl>
                                        <p:attrNameLst>
                                          <p:attrName>style.visibility</p:attrName>
                                        </p:attrNameLst>
                                      </p:cBhvr>
                                      <p:to>
                                        <p:strVal val="visible"/>
                                      </p:to>
                                    </p:set>
                                    <p:anim calcmode="lin" valueType="num">
                                      <p:cBhvr>
                                        <p:cTn id="40" dur="500" fill="hold"/>
                                        <p:tgtEl>
                                          <p:spTgt spid="12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128"/>
                                        </p:tgtEl>
                                        <p:attrNameLst>
                                          <p:attrName>ppt_y</p:attrName>
                                        </p:attrNameLst>
                                      </p:cBhvr>
                                      <p:tavLst>
                                        <p:tav tm="0">
                                          <p:val>
                                            <p:strVal val="#ppt_y"/>
                                          </p:val>
                                        </p:tav>
                                        <p:tav tm="100000">
                                          <p:val>
                                            <p:strVal val="#ppt_y"/>
                                          </p:val>
                                        </p:tav>
                                      </p:tavLst>
                                    </p:anim>
                                    <p:anim calcmode="lin" valueType="num">
                                      <p:cBhvr>
                                        <p:cTn id="42" dur="500" fill="hold"/>
                                        <p:tgtEl>
                                          <p:spTgt spid="12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12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128"/>
                                        </p:tgtEl>
                                      </p:cBhvr>
                                    </p:animEffect>
                                  </p:childTnLst>
                                </p:cTn>
                              </p:par>
                            </p:childTnLst>
                          </p:cTn>
                        </p:par>
                        <p:par>
                          <p:cTn id="45" fill="hold">
                            <p:stCondLst>
                              <p:cond delay="3300"/>
                            </p:stCondLst>
                            <p:childTnLst>
                              <p:par>
                                <p:cTn id="46" presetID="41" presetClass="entr" presetSubtype="0" fill="hold" grpId="0" nodeType="afterEffect">
                                  <p:stCondLst>
                                    <p:cond delay="0"/>
                                  </p:stCondLst>
                                  <p:iterate type="lt">
                                    <p:tmPct val="10000"/>
                                  </p:iterate>
                                  <p:childTnLst>
                                    <p:set>
                                      <p:cBhvr>
                                        <p:cTn id="47" dur="1" fill="hold">
                                          <p:stCondLst>
                                            <p:cond delay="0"/>
                                          </p:stCondLst>
                                        </p:cTn>
                                        <p:tgtEl>
                                          <p:spTgt spid="35"/>
                                        </p:tgtEl>
                                        <p:attrNameLst>
                                          <p:attrName>style.visibility</p:attrName>
                                        </p:attrNameLst>
                                      </p:cBhvr>
                                      <p:to>
                                        <p:strVal val="visible"/>
                                      </p:to>
                                    </p:set>
                                    <p:anim calcmode="lin" valueType="num">
                                      <p:cBhvr>
                                        <p:cTn id="48"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49" dur="500" fill="hold"/>
                                        <p:tgtEl>
                                          <p:spTgt spid="35"/>
                                        </p:tgtEl>
                                        <p:attrNameLst>
                                          <p:attrName>ppt_y</p:attrName>
                                        </p:attrNameLst>
                                      </p:cBhvr>
                                      <p:tavLst>
                                        <p:tav tm="0">
                                          <p:val>
                                            <p:strVal val="#ppt_y"/>
                                          </p:val>
                                        </p:tav>
                                        <p:tav tm="100000">
                                          <p:val>
                                            <p:strVal val="#ppt_y"/>
                                          </p:val>
                                        </p:tav>
                                      </p:tavLst>
                                    </p:anim>
                                    <p:anim calcmode="lin" valueType="num">
                                      <p:cBhvr>
                                        <p:cTn id="50"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51"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52" dur="500" tmFilter="0,0; .5, 1; 1, 1"/>
                                        <p:tgtEl>
                                          <p:spTgt spid="35"/>
                                        </p:tgtEl>
                                      </p:cBhvr>
                                    </p:animEffect>
                                  </p:childTnLst>
                                </p:cTn>
                              </p:par>
                            </p:childTnLst>
                          </p:cTn>
                        </p:par>
                        <p:par>
                          <p:cTn id="53" fill="hold">
                            <p:stCondLst>
                              <p:cond delay="3950"/>
                            </p:stCondLst>
                            <p:childTnLst>
                              <p:par>
                                <p:cTn id="54" presetID="41" presetClass="entr" presetSubtype="0" fill="hold" grpId="0" nodeType="afterEffect">
                                  <p:stCondLst>
                                    <p:cond delay="0"/>
                                  </p:stCondLst>
                                  <p:iterate type="lt">
                                    <p:tmPct val="10000"/>
                                  </p:iterate>
                                  <p:childTnLst>
                                    <p:set>
                                      <p:cBhvr>
                                        <p:cTn id="55" dur="1" fill="hold">
                                          <p:stCondLst>
                                            <p:cond delay="0"/>
                                          </p:stCondLst>
                                        </p:cTn>
                                        <p:tgtEl>
                                          <p:spTgt spid="39"/>
                                        </p:tgtEl>
                                        <p:attrNameLst>
                                          <p:attrName>style.visibility</p:attrName>
                                        </p:attrNameLst>
                                      </p:cBhvr>
                                      <p:to>
                                        <p:strVal val="visible"/>
                                      </p:to>
                                    </p:set>
                                    <p:anim calcmode="lin" valueType="num">
                                      <p:cBhvr>
                                        <p:cTn id="56"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39"/>
                                        </p:tgtEl>
                                        <p:attrNameLst>
                                          <p:attrName>ppt_y</p:attrName>
                                        </p:attrNameLst>
                                      </p:cBhvr>
                                      <p:tavLst>
                                        <p:tav tm="0">
                                          <p:val>
                                            <p:strVal val="#ppt_y"/>
                                          </p:val>
                                        </p:tav>
                                        <p:tav tm="100000">
                                          <p:val>
                                            <p:strVal val="#ppt_y"/>
                                          </p:val>
                                        </p:tav>
                                      </p:tavLst>
                                    </p:anim>
                                    <p:anim calcmode="lin" valueType="num">
                                      <p:cBhvr>
                                        <p:cTn id="58"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39"/>
                                        </p:tgtEl>
                                      </p:cBhvr>
                                    </p:animEffect>
                                  </p:childTnLst>
                                </p:cTn>
                              </p:par>
                            </p:childTnLst>
                          </p:cTn>
                        </p:par>
                        <p:par>
                          <p:cTn id="61" fill="hold">
                            <p:stCondLst>
                              <p:cond delay="4600"/>
                            </p:stCondLst>
                            <p:childTnLst>
                              <p:par>
                                <p:cTn id="62" presetID="41" presetClass="entr" presetSubtype="0" fill="hold" grpId="0" nodeType="afterEffect">
                                  <p:stCondLst>
                                    <p:cond delay="0"/>
                                  </p:stCondLst>
                                  <p:iterate type="lt">
                                    <p:tmPct val="10000"/>
                                  </p:iterate>
                                  <p:childTnLst>
                                    <p:set>
                                      <p:cBhvr>
                                        <p:cTn id="63" dur="1" fill="hold">
                                          <p:stCondLst>
                                            <p:cond delay="0"/>
                                          </p:stCondLst>
                                        </p:cTn>
                                        <p:tgtEl>
                                          <p:spTgt spid="43"/>
                                        </p:tgtEl>
                                        <p:attrNameLst>
                                          <p:attrName>style.visibility</p:attrName>
                                        </p:attrNameLst>
                                      </p:cBhvr>
                                      <p:to>
                                        <p:strVal val="visible"/>
                                      </p:to>
                                    </p:set>
                                    <p:anim calcmode="lin" valueType="num">
                                      <p:cBhvr>
                                        <p:cTn id="64"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65" dur="500" fill="hold"/>
                                        <p:tgtEl>
                                          <p:spTgt spid="43"/>
                                        </p:tgtEl>
                                        <p:attrNameLst>
                                          <p:attrName>ppt_y</p:attrName>
                                        </p:attrNameLst>
                                      </p:cBhvr>
                                      <p:tavLst>
                                        <p:tav tm="0">
                                          <p:val>
                                            <p:strVal val="#ppt_y"/>
                                          </p:val>
                                        </p:tav>
                                        <p:tav tm="100000">
                                          <p:val>
                                            <p:strVal val="#ppt_y"/>
                                          </p:val>
                                        </p:tav>
                                      </p:tavLst>
                                    </p:anim>
                                    <p:anim calcmode="lin" valueType="num">
                                      <p:cBhvr>
                                        <p:cTn id="66"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67"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68" dur="500" tmFilter="0,0; .5, 1; 1, 1"/>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28" grpId="0"/>
      <p:bldP spid="35" grpId="0"/>
      <p:bldP spid="39" grpId="0"/>
      <p:bldP spid="4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21950887-AFB1-FB9D-5DC6-3B391201941B}"/>
              </a:ext>
            </a:extLst>
          </p:cNvPr>
          <p:cNvPicPr>
            <a:picLocks noChangeAspect="1"/>
          </p:cNvPicPr>
          <p:nvPr/>
        </p:nvPicPr>
        <p:blipFill rotWithShape="1">
          <a:blip r:embed="rId3"/>
          <a:srcRect l="781" t="2086" r="1172"/>
          <a:stretch/>
        </p:blipFill>
        <p:spPr>
          <a:xfrm>
            <a:off x="340537" y="1004506"/>
            <a:ext cx="8576798" cy="3910394"/>
          </a:xfrm>
          <a:prstGeom prst="rect">
            <a:avLst/>
          </a:prstGeom>
        </p:spPr>
      </p:pic>
      <p:pic>
        <p:nvPicPr>
          <p:cNvPr id="28" name="图片 27">
            <a:extLst>
              <a:ext uri="{FF2B5EF4-FFF2-40B4-BE49-F238E27FC236}">
                <a16:creationId xmlns:a16="http://schemas.microsoft.com/office/drawing/2014/main" id="{AA1DC7A3-816F-46E4-9100-846497B74238}"/>
              </a:ext>
            </a:extLst>
          </p:cNvPr>
          <p:cNvPicPr>
            <a:picLocks noChangeAspect="1"/>
          </p:cNvPicPr>
          <p:nvPr/>
        </p:nvPicPr>
        <p:blipFill>
          <a:blip r:embed="rId4"/>
          <a:stretch>
            <a:fillRect/>
          </a:stretch>
        </p:blipFill>
        <p:spPr>
          <a:xfrm>
            <a:off x="722352" y="297309"/>
            <a:ext cx="676715" cy="707197"/>
          </a:xfrm>
          <a:prstGeom prst="rect">
            <a:avLst/>
          </a:prstGeom>
        </p:spPr>
      </p:pic>
      <p:sp>
        <p:nvSpPr>
          <p:cNvPr id="25" name="文本框 24">
            <a:extLst>
              <a:ext uri="{FF2B5EF4-FFF2-40B4-BE49-F238E27FC236}">
                <a16:creationId xmlns:a16="http://schemas.microsoft.com/office/drawing/2014/main" id="{B530A438-E5D1-4114-9650-A1BEE01763C3}"/>
              </a:ext>
            </a:extLst>
          </p:cNvPr>
          <p:cNvSpPr txBox="1"/>
          <p:nvPr/>
        </p:nvSpPr>
        <p:spPr>
          <a:xfrm>
            <a:off x="1473558" y="358519"/>
            <a:ext cx="5381294" cy="58477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效果展示</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-index.html</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1" name="图片 20">
            <a:extLst>
              <a:ext uri="{FF2B5EF4-FFF2-40B4-BE49-F238E27FC236}">
                <a16:creationId xmlns:a16="http://schemas.microsoft.com/office/drawing/2014/main" id="{6959CF9F-158A-5831-6AA3-22227614F920}"/>
              </a:ext>
            </a:extLst>
          </p:cNvPr>
          <p:cNvPicPr>
            <a:picLocks noChangeAspect="1"/>
          </p:cNvPicPr>
          <p:nvPr/>
        </p:nvPicPr>
        <p:blipFill rotWithShape="1">
          <a:blip r:embed="rId5"/>
          <a:srcRect r="5722" b="4182"/>
          <a:stretch/>
        </p:blipFill>
        <p:spPr>
          <a:xfrm>
            <a:off x="5921489" y="3694776"/>
            <a:ext cx="5756162" cy="2925100"/>
          </a:xfrm>
          <a:prstGeom prst="rect">
            <a:avLst/>
          </a:prstGeom>
        </p:spPr>
      </p:pic>
      <p:sp>
        <p:nvSpPr>
          <p:cNvPr id="24" name="文本框 23">
            <a:extLst>
              <a:ext uri="{FF2B5EF4-FFF2-40B4-BE49-F238E27FC236}">
                <a16:creationId xmlns:a16="http://schemas.microsoft.com/office/drawing/2014/main" id="{DBC19547-C274-EBAA-E341-280C35F50DE8}"/>
              </a:ext>
            </a:extLst>
          </p:cNvPr>
          <p:cNvSpPr txBox="1"/>
          <p:nvPr/>
        </p:nvSpPr>
        <p:spPr>
          <a:xfrm>
            <a:off x="6294495" y="1635857"/>
            <a:ext cx="5010150" cy="707886"/>
          </a:xfrm>
          <a:prstGeom prst="rect">
            <a:avLst/>
          </a:prstGeom>
          <a:noFill/>
        </p:spPr>
        <p:txBody>
          <a:bodyPr wrap="square" rtlCol="0">
            <a:spAutoFit/>
          </a:bodyPr>
          <a:lstStyle/>
          <a:p>
            <a:r>
              <a:rPr lang="zh-CN" altLang="en-US" sz="2000" dirty="0"/>
              <a:t>考虑到美观：搜索框和来源分布图不在同一面，要下滑到最底下才能看到来源分布图</a:t>
            </a:r>
          </a:p>
        </p:txBody>
      </p:sp>
    </p:spTree>
    <p:extLst>
      <p:ext uri="{BB962C8B-B14F-4D97-AF65-F5344CB8AC3E}">
        <p14:creationId xmlns:p14="http://schemas.microsoft.com/office/powerpoint/2010/main" val="141319478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905"/>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5"/>
                                        </p:tgtEl>
                                        <p:attrNameLst>
                                          <p:attrName>ppt_y</p:attrName>
                                        </p:attrNameLst>
                                      </p:cBhvr>
                                      <p:tavLst>
                                        <p:tav tm="0">
                                          <p:val>
                                            <p:strVal val="#ppt_y"/>
                                          </p:val>
                                        </p:tav>
                                        <p:tav tm="100000">
                                          <p:val>
                                            <p:strVal val="#ppt_y"/>
                                          </p:val>
                                        </p:tav>
                                      </p:tavLst>
                                    </p:anim>
                                    <p:anim calcmode="lin" valueType="num">
                                      <p:cBhvr>
                                        <p:cTn id="13"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F17BE624-FF85-39BE-ADA3-BFFA44966F32}"/>
              </a:ext>
            </a:extLst>
          </p:cNvPr>
          <p:cNvPicPr>
            <a:picLocks noChangeAspect="1"/>
          </p:cNvPicPr>
          <p:nvPr/>
        </p:nvPicPr>
        <p:blipFill>
          <a:blip r:embed="rId3"/>
          <a:stretch>
            <a:fillRect/>
          </a:stretch>
        </p:blipFill>
        <p:spPr>
          <a:xfrm>
            <a:off x="468298" y="1746558"/>
            <a:ext cx="10296084" cy="4724401"/>
          </a:xfrm>
          <a:prstGeom prst="rect">
            <a:avLst/>
          </a:prstGeom>
        </p:spPr>
      </p:pic>
      <p:pic>
        <p:nvPicPr>
          <p:cNvPr id="28" name="图片 27">
            <a:extLst>
              <a:ext uri="{FF2B5EF4-FFF2-40B4-BE49-F238E27FC236}">
                <a16:creationId xmlns:a16="http://schemas.microsoft.com/office/drawing/2014/main" id="{AA1DC7A3-816F-46E4-9100-846497B74238}"/>
              </a:ext>
            </a:extLst>
          </p:cNvPr>
          <p:cNvPicPr>
            <a:picLocks noChangeAspect="1"/>
          </p:cNvPicPr>
          <p:nvPr/>
        </p:nvPicPr>
        <p:blipFill>
          <a:blip r:embed="rId4"/>
          <a:stretch>
            <a:fillRect/>
          </a:stretch>
        </p:blipFill>
        <p:spPr>
          <a:xfrm>
            <a:off x="722352" y="297309"/>
            <a:ext cx="676715" cy="707197"/>
          </a:xfrm>
          <a:prstGeom prst="rect">
            <a:avLst/>
          </a:prstGeom>
        </p:spPr>
      </p:pic>
      <p:sp>
        <p:nvSpPr>
          <p:cNvPr id="25" name="文本框 24">
            <a:extLst>
              <a:ext uri="{FF2B5EF4-FFF2-40B4-BE49-F238E27FC236}">
                <a16:creationId xmlns:a16="http://schemas.microsoft.com/office/drawing/2014/main" id="{B530A438-E5D1-4114-9650-A1BEE01763C3}"/>
              </a:ext>
            </a:extLst>
          </p:cNvPr>
          <p:cNvSpPr txBox="1"/>
          <p:nvPr/>
        </p:nvSpPr>
        <p:spPr>
          <a:xfrm>
            <a:off x="1568808" y="498542"/>
            <a:ext cx="5381294" cy="58477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效果展示 </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以“高温”为例</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3" name="文本框 2">
            <a:extLst>
              <a:ext uri="{FF2B5EF4-FFF2-40B4-BE49-F238E27FC236}">
                <a16:creationId xmlns:a16="http://schemas.microsoft.com/office/drawing/2014/main" id="{234E609A-81A4-67B9-A868-9FAC64F2F0AA}"/>
              </a:ext>
            </a:extLst>
          </p:cNvPr>
          <p:cNvSpPr txBox="1"/>
          <p:nvPr/>
        </p:nvSpPr>
        <p:spPr>
          <a:xfrm>
            <a:off x="749099" y="1184105"/>
            <a:ext cx="5381294" cy="461665"/>
          </a:xfrm>
          <a:prstGeom prst="rect">
            <a:avLst/>
          </a:prstGeom>
          <a:noFill/>
        </p:spPr>
        <p:txBody>
          <a:bodyPr wrap="square" rtlCol="0">
            <a:spAutoFit/>
          </a:bodyPr>
          <a:lstStyle/>
          <a:p>
            <a:r>
              <a:rPr lang="zh-CN" altLang="en-US" sz="2400" dirty="0">
                <a:solidFill>
                  <a:schemeClr val="accent1">
                    <a:lumMod val="75000"/>
                  </a:schemeClr>
                </a:solidFill>
              </a:rPr>
              <a:t>针对发布日期</a:t>
            </a:r>
            <a:r>
              <a:rPr lang="en-US" altLang="zh-CN" sz="2400" dirty="0">
                <a:solidFill>
                  <a:schemeClr val="accent1">
                    <a:lumMod val="75000"/>
                  </a:schemeClr>
                </a:solidFill>
              </a:rPr>
              <a:t>-</a:t>
            </a:r>
            <a:r>
              <a:rPr lang="zh-CN" altLang="en-US" sz="2400" dirty="0">
                <a:solidFill>
                  <a:schemeClr val="accent1">
                    <a:lumMod val="75000"/>
                  </a:schemeClr>
                </a:solidFill>
              </a:rPr>
              <a:t>支持升序</a:t>
            </a:r>
            <a:r>
              <a:rPr lang="en-US" altLang="zh-CN" sz="2400" dirty="0">
                <a:solidFill>
                  <a:schemeClr val="accent1">
                    <a:lumMod val="75000"/>
                  </a:schemeClr>
                </a:solidFill>
              </a:rPr>
              <a:t>&amp;</a:t>
            </a:r>
            <a:r>
              <a:rPr lang="zh-CN" altLang="en-US" sz="2400" dirty="0">
                <a:solidFill>
                  <a:schemeClr val="accent1">
                    <a:lumMod val="75000"/>
                  </a:schemeClr>
                </a:solidFill>
              </a:rPr>
              <a:t>降序排列</a:t>
            </a:r>
          </a:p>
        </p:txBody>
      </p:sp>
      <p:sp>
        <p:nvSpPr>
          <p:cNvPr id="7" name="椭圆 6">
            <a:extLst>
              <a:ext uri="{FF2B5EF4-FFF2-40B4-BE49-F238E27FC236}">
                <a16:creationId xmlns:a16="http://schemas.microsoft.com/office/drawing/2014/main" id="{77A34A32-97B0-316D-1FA5-BA3913DD1315}"/>
              </a:ext>
            </a:extLst>
          </p:cNvPr>
          <p:cNvSpPr/>
          <p:nvPr/>
        </p:nvSpPr>
        <p:spPr>
          <a:xfrm>
            <a:off x="8454389" y="5273190"/>
            <a:ext cx="1724025" cy="952398"/>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2550688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905"/>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5"/>
                                        </p:tgtEl>
                                        <p:attrNameLst>
                                          <p:attrName>ppt_y</p:attrName>
                                        </p:attrNameLst>
                                      </p:cBhvr>
                                      <p:tavLst>
                                        <p:tav tm="0">
                                          <p:val>
                                            <p:strVal val="#ppt_y"/>
                                          </p:val>
                                        </p:tav>
                                        <p:tav tm="100000">
                                          <p:val>
                                            <p:strVal val="#ppt_y"/>
                                          </p:val>
                                        </p:tav>
                                      </p:tavLst>
                                    </p:anim>
                                    <p:anim calcmode="lin" valueType="num">
                                      <p:cBhvr>
                                        <p:cTn id="13"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56C0F23-B198-BB6E-EC5E-259779FAB34C}"/>
              </a:ext>
            </a:extLst>
          </p:cNvPr>
          <p:cNvPicPr>
            <a:picLocks noChangeAspect="1"/>
          </p:cNvPicPr>
          <p:nvPr/>
        </p:nvPicPr>
        <p:blipFill>
          <a:blip r:embed="rId3"/>
          <a:stretch>
            <a:fillRect/>
          </a:stretch>
        </p:blipFill>
        <p:spPr>
          <a:xfrm>
            <a:off x="553403" y="1740089"/>
            <a:ext cx="5086470" cy="4820602"/>
          </a:xfrm>
          <a:prstGeom prst="rect">
            <a:avLst/>
          </a:prstGeom>
        </p:spPr>
      </p:pic>
      <p:pic>
        <p:nvPicPr>
          <p:cNvPr id="28" name="图片 27">
            <a:extLst>
              <a:ext uri="{FF2B5EF4-FFF2-40B4-BE49-F238E27FC236}">
                <a16:creationId xmlns:a16="http://schemas.microsoft.com/office/drawing/2014/main" id="{AA1DC7A3-816F-46E4-9100-846497B74238}"/>
              </a:ext>
            </a:extLst>
          </p:cNvPr>
          <p:cNvPicPr>
            <a:picLocks noChangeAspect="1"/>
          </p:cNvPicPr>
          <p:nvPr/>
        </p:nvPicPr>
        <p:blipFill>
          <a:blip r:embed="rId4"/>
          <a:stretch>
            <a:fillRect/>
          </a:stretch>
        </p:blipFill>
        <p:spPr>
          <a:xfrm>
            <a:off x="722352" y="297309"/>
            <a:ext cx="676715" cy="707197"/>
          </a:xfrm>
          <a:prstGeom prst="rect">
            <a:avLst/>
          </a:prstGeom>
        </p:spPr>
      </p:pic>
      <p:sp>
        <p:nvSpPr>
          <p:cNvPr id="25" name="文本框 24">
            <a:extLst>
              <a:ext uri="{FF2B5EF4-FFF2-40B4-BE49-F238E27FC236}">
                <a16:creationId xmlns:a16="http://schemas.microsoft.com/office/drawing/2014/main" id="{B530A438-E5D1-4114-9650-A1BEE01763C3}"/>
              </a:ext>
            </a:extLst>
          </p:cNvPr>
          <p:cNvSpPr txBox="1"/>
          <p:nvPr/>
        </p:nvSpPr>
        <p:spPr>
          <a:xfrm>
            <a:off x="1568808" y="498542"/>
            <a:ext cx="5381294" cy="58477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效果展示 </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以“高温”为例</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3" name="文本框 2">
            <a:extLst>
              <a:ext uri="{FF2B5EF4-FFF2-40B4-BE49-F238E27FC236}">
                <a16:creationId xmlns:a16="http://schemas.microsoft.com/office/drawing/2014/main" id="{234E609A-81A4-67B9-A868-9FAC64F2F0AA}"/>
              </a:ext>
            </a:extLst>
          </p:cNvPr>
          <p:cNvSpPr txBox="1"/>
          <p:nvPr/>
        </p:nvSpPr>
        <p:spPr>
          <a:xfrm>
            <a:off x="749099" y="1184105"/>
            <a:ext cx="819709" cy="461665"/>
          </a:xfrm>
          <a:prstGeom prst="rect">
            <a:avLst/>
          </a:prstGeom>
          <a:noFill/>
        </p:spPr>
        <p:txBody>
          <a:bodyPr wrap="square" rtlCol="0">
            <a:spAutoFit/>
          </a:bodyPr>
          <a:lstStyle/>
          <a:p>
            <a:r>
              <a:rPr lang="zh-CN" altLang="en-US" sz="2400" dirty="0"/>
              <a:t>升序</a:t>
            </a:r>
          </a:p>
        </p:txBody>
      </p:sp>
      <p:sp>
        <p:nvSpPr>
          <p:cNvPr id="7" name="椭圆 6">
            <a:extLst>
              <a:ext uri="{FF2B5EF4-FFF2-40B4-BE49-F238E27FC236}">
                <a16:creationId xmlns:a16="http://schemas.microsoft.com/office/drawing/2014/main" id="{77A34A32-97B0-316D-1FA5-BA3913DD1315}"/>
              </a:ext>
            </a:extLst>
          </p:cNvPr>
          <p:cNvSpPr/>
          <p:nvPr/>
        </p:nvSpPr>
        <p:spPr>
          <a:xfrm>
            <a:off x="438149" y="2294970"/>
            <a:ext cx="1724025" cy="952398"/>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1AA79476-8B54-69CA-1B68-854CD610168D}"/>
              </a:ext>
            </a:extLst>
          </p:cNvPr>
          <p:cNvSpPr txBox="1"/>
          <p:nvPr/>
        </p:nvSpPr>
        <p:spPr>
          <a:xfrm>
            <a:off x="8454389" y="1202350"/>
            <a:ext cx="819709" cy="461665"/>
          </a:xfrm>
          <a:prstGeom prst="rect">
            <a:avLst/>
          </a:prstGeom>
          <a:noFill/>
        </p:spPr>
        <p:txBody>
          <a:bodyPr wrap="square" rtlCol="0">
            <a:spAutoFit/>
          </a:bodyPr>
          <a:lstStyle/>
          <a:p>
            <a:r>
              <a:rPr lang="zh-CN" altLang="en-US" sz="2400" dirty="0"/>
              <a:t>降序</a:t>
            </a:r>
          </a:p>
        </p:txBody>
      </p:sp>
      <p:pic>
        <p:nvPicPr>
          <p:cNvPr id="8" name="图片 7">
            <a:extLst>
              <a:ext uri="{FF2B5EF4-FFF2-40B4-BE49-F238E27FC236}">
                <a16:creationId xmlns:a16="http://schemas.microsoft.com/office/drawing/2014/main" id="{B465B74E-E97C-BE9A-E23B-DCBA30EAD6FB}"/>
              </a:ext>
            </a:extLst>
          </p:cNvPr>
          <p:cNvPicPr>
            <a:picLocks noChangeAspect="1"/>
          </p:cNvPicPr>
          <p:nvPr/>
        </p:nvPicPr>
        <p:blipFill>
          <a:blip r:embed="rId5"/>
          <a:stretch>
            <a:fillRect/>
          </a:stretch>
        </p:blipFill>
        <p:spPr>
          <a:xfrm>
            <a:off x="5755127" y="1740089"/>
            <a:ext cx="5964839" cy="4688205"/>
          </a:xfrm>
          <a:prstGeom prst="rect">
            <a:avLst/>
          </a:prstGeom>
        </p:spPr>
      </p:pic>
      <p:sp>
        <p:nvSpPr>
          <p:cNvPr id="9" name="椭圆 8">
            <a:extLst>
              <a:ext uri="{FF2B5EF4-FFF2-40B4-BE49-F238E27FC236}">
                <a16:creationId xmlns:a16="http://schemas.microsoft.com/office/drawing/2014/main" id="{94576719-52B7-A73A-BB10-E43F15601876}"/>
              </a:ext>
            </a:extLst>
          </p:cNvPr>
          <p:cNvSpPr/>
          <p:nvPr/>
        </p:nvSpPr>
        <p:spPr>
          <a:xfrm>
            <a:off x="5863589" y="2294970"/>
            <a:ext cx="1724025" cy="952398"/>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3895240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905"/>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5"/>
                                        </p:tgtEl>
                                        <p:attrNameLst>
                                          <p:attrName>ppt_y</p:attrName>
                                        </p:attrNameLst>
                                      </p:cBhvr>
                                      <p:tavLst>
                                        <p:tav tm="0">
                                          <p:val>
                                            <p:strVal val="#ppt_y"/>
                                          </p:val>
                                        </p:tav>
                                        <p:tav tm="100000">
                                          <p:val>
                                            <p:strVal val="#ppt_y"/>
                                          </p:val>
                                        </p:tav>
                                      </p:tavLst>
                                    </p:anim>
                                    <p:anim calcmode="lin" valueType="num">
                                      <p:cBhvr>
                                        <p:cTn id="13"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A1DC7A3-816F-46E4-9100-846497B74238}"/>
              </a:ext>
            </a:extLst>
          </p:cNvPr>
          <p:cNvPicPr>
            <a:picLocks noChangeAspect="1"/>
          </p:cNvPicPr>
          <p:nvPr/>
        </p:nvPicPr>
        <p:blipFill>
          <a:blip r:embed="rId3"/>
          <a:stretch>
            <a:fillRect/>
          </a:stretch>
        </p:blipFill>
        <p:spPr>
          <a:xfrm>
            <a:off x="722352" y="297309"/>
            <a:ext cx="676715" cy="707197"/>
          </a:xfrm>
          <a:prstGeom prst="rect">
            <a:avLst/>
          </a:prstGeom>
        </p:spPr>
      </p:pic>
      <p:sp>
        <p:nvSpPr>
          <p:cNvPr id="25" name="文本框 24">
            <a:extLst>
              <a:ext uri="{FF2B5EF4-FFF2-40B4-BE49-F238E27FC236}">
                <a16:creationId xmlns:a16="http://schemas.microsoft.com/office/drawing/2014/main" id="{B530A438-E5D1-4114-9650-A1BEE01763C3}"/>
              </a:ext>
            </a:extLst>
          </p:cNvPr>
          <p:cNvSpPr txBox="1"/>
          <p:nvPr/>
        </p:nvSpPr>
        <p:spPr>
          <a:xfrm>
            <a:off x="1568808" y="498542"/>
            <a:ext cx="5381294" cy="58477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效果展示 </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以“高温”为例</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11" name="矩形 10">
            <a:extLst>
              <a:ext uri="{FF2B5EF4-FFF2-40B4-BE49-F238E27FC236}">
                <a16:creationId xmlns:a16="http://schemas.microsoft.com/office/drawing/2014/main" id="{D0575DFE-4DD4-432D-811B-D6F98127C23F}"/>
              </a:ext>
            </a:extLst>
          </p:cNvPr>
          <p:cNvSpPr/>
          <p:nvPr/>
        </p:nvSpPr>
        <p:spPr>
          <a:xfrm>
            <a:off x="5490706" y="3001328"/>
            <a:ext cx="1210588" cy="707886"/>
          </a:xfrm>
          <a:prstGeom prst="rect">
            <a:avLst/>
          </a:prstGeom>
        </p:spPr>
        <p:txBody>
          <a:bodyPr wrap="none">
            <a:spAutoFit/>
          </a:bodyPr>
          <a:lstStyle/>
          <a:p>
            <a:r>
              <a:rPr lang="zh-CN" altLang="en-US" sz="2000" dirty="0">
                <a:solidFill>
                  <a:schemeClr val="bg1"/>
                </a:solidFill>
                <a:latin typeface="汉仪夏日体W" panose="00020600040101010101" pitchFamily="18" charset="-122"/>
                <a:ea typeface="汉仪夏日体W" panose="00020600040101010101" pitchFamily="18" charset="-122"/>
                <a:cs typeface="+mn-ea"/>
                <a:sym typeface="+mn-lt"/>
              </a:rPr>
              <a:t>点击此处</a:t>
            </a:r>
            <a:endParaRPr lang="en-US" altLang="zh-CN" sz="2000" dirty="0">
              <a:solidFill>
                <a:schemeClr val="bg1"/>
              </a:solidFill>
              <a:latin typeface="汉仪夏日体W" panose="00020600040101010101" pitchFamily="18" charset="-122"/>
              <a:ea typeface="汉仪夏日体W" panose="00020600040101010101" pitchFamily="18" charset="-122"/>
              <a:cs typeface="+mn-ea"/>
              <a:sym typeface="+mn-lt"/>
            </a:endParaRPr>
          </a:p>
          <a:p>
            <a:r>
              <a:rPr lang="zh-CN" altLang="en-US" sz="2000" dirty="0">
                <a:solidFill>
                  <a:schemeClr val="bg1"/>
                </a:solidFill>
                <a:latin typeface="汉仪夏日体W" panose="00020600040101010101" pitchFamily="18" charset="-122"/>
                <a:ea typeface="汉仪夏日体W" panose="00020600040101010101" pitchFamily="18" charset="-122"/>
                <a:cs typeface="+mn-ea"/>
                <a:sym typeface="+mn-lt"/>
              </a:rPr>
              <a:t>加文字</a:t>
            </a:r>
            <a:endParaRPr lang="zh-CN" altLang="en-US" sz="2000" dirty="0">
              <a:solidFill>
                <a:schemeClr val="bg1"/>
              </a:solidFill>
            </a:endParaRPr>
          </a:p>
        </p:txBody>
      </p:sp>
      <p:sp>
        <p:nvSpPr>
          <p:cNvPr id="3" name="文本框 2">
            <a:extLst>
              <a:ext uri="{FF2B5EF4-FFF2-40B4-BE49-F238E27FC236}">
                <a16:creationId xmlns:a16="http://schemas.microsoft.com/office/drawing/2014/main" id="{234E609A-81A4-67B9-A868-9FAC64F2F0AA}"/>
              </a:ext>
            </a:extLst>
          </p:cNvPr>
          <p:cNvSpPr txBox="1"/>
          <p:nvPr/>
        </p:nvSpPr>
        <p:spPr>
          <a:xfrm>
            <a:off x="749098" y="1184105"/>
            <a:ext cx="6366077" cy="461665"/>
          </a:xfrm>
          <a:prstGeom prst="rect">
            <a:avLst/>
          </a:prstGeom>
          <a:noFill/>
        </p:spPr>
        <p:txBody>
          <a:bodyPr wrap="square" rtlCol="0">
            <a:spAutoFit/>
          </a:bodyPr>
          <a:lstStyle/>
          <a:p>
            <a:r>
              <a:rPr lang="zh-CN" altLang="en-US" sz="2400" dirty="0">
                <a:solidFill>
                  <a:schemeClr val="accent1">
                    <a:lumMod val="75000"/>
                  </a:schemeClr>
                </a:solidFill>
              </a:rPr>
              <a:t>点击新闻标题可以跳转到该网页</a:t>
            </a:r>
            <a:r>
              <a:rPr lang="en-US" altLang="zh-CN" sz="2400" dirty="0" err="1">
                <a:solidFill>
                  <a:schemeClr val="accent1">
                    <a:lumMod val="75000"/>
                  </a:schemeClr>
                </a:solidFill>
              </a:rPr>
              <a:t>url</a:t>
            </a:r>
            <a:r>
              <a:rPr lang="zh-CN" altLang="en-US" sz="2400" dirty="0">
                <a:solidFill>
                  <a:schemeClr val="accent1">
                    <a:lumMod val="75000"/>
                  </a:schemeClr>
                </a:solidFill>
              </a:rPr>
              <a:t>进行阅读</a:t>
            </a:r>
          </a:p>
        </p:txBody>
      </p:sp>
      <p:pic>
        <p:nvPicPr>
          <p:cNvPr id="5" name="图片 4">
            <a:extLst>
              <a:ext uri="{FF2B5EF4-FFF2-40B4-BE49-F238E27FC236}">
                <a16:creationId xmlns:a16="http://schemas.microsoft.com/office/drawing/2014/main" id="{3D98C59A-8DDF-BF8D-4E3D-5AE3F8AAD050}"/>
              </a:ext>
            </a:extLst>
          </p:cNvPr>
          <p:cNvPicPr>
            <a:picLocks noChangeAspect="1"/>
          </p:cNvPicPr>
          <p:nvPr/>
        </p:nvPicPr>
        <p:blipFill>
          <a:blip r:embed="rId4"/>
          <a:stretch>
            <a:fillRect/>
          </a:stretch>
        </p:blipFill>
        <p:spPr>
          <a:xfrm>
            <a:off x="474702" y="1746558"/>
            <a:ext cx="10467878" cy="4814133"/>
          </a:xfrm>
          <a:prstGeom prst="rect">
            <a:avLst/>
          </a:prstGeom>
        </p:spPr>
      </p:pic>
      <p:sp>
        <p:nvSpPr>
          <p:cNvPr id="7" name="椭圆 6">
            <a:extLst>
              <a:ext uri="{FF2B5EF4-FFF2-40B4-BE49-F238E27FC236}">
                <a16:creationId xmlns:a16="http://schemas.microsoft.com/office/drawing/2014/main" id="{77A34A32-97B0-316D-1FA5-BA3913DD1315}"/>
              </a:ext>
            </a:extLst>
          </p:cNvPr>
          <p:cNvSpPr/>
          <p:nvPr/>
        </p:nvSpPr>
        <p:spPr>
          <a:xfrm>
            <a:off x="1249420" y="2257344"/>
            <a:ext cx="4592158" cy="1159995"/>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749367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905"/>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5"/>
                                        </p:tgtEl>
                                        <p:attrNameLst>
                                          <p:attrName>ppt_y</p:attrName>
                                        </p:attrNameLst>
                                      </p:cBhvr>
                                      <p:tavLst>
                                        <p:tav tm="0">
                                          <p:val>
                                            <p:strVal val="#ppt_y"/>
                                          </p:val>
                                        </p:tav>
                                        <p:tav tm="100000">
                                          <p:val>
                                            <p:strVal val="#ppt_y"/>
                                          </p:val>
                                        </p:tav>
                                      </p:tavLst>
                                    </p:anim>
                                    <p:anim calcmode="lin" valueType="num">
                                      <p:cBhvr>
                                        <p:cTn id="13"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5"/>
                                        </p:tgtEl>
                                      </p:cBhvr>
                                    </p:animEffect>
                                  </p:childTnLst>
                                </p:cTn>
                              </p:par>
                            </p:childTnLst>
                          </p:cTn>
                        </p:par>
                        <p:par>
                          <p:cTn id="16" fill="hold">
                            <p:stCondLst>
                              <p:cond delay="605"/>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1"/>
                                        </p:tgtEl>
                                        <p:attrNameLst>
                                          <p:attrName>ppt_y</p:attrName>
                                        </p:attrNameLst>
                                      </p:cBhvr>
                                      <p:tavLst>
                                        <p:tav tm="0">
                                          <p:val>
                                            <p:strVal val="#ppt_y"/>
                                          </p:val>
                                        </p:tav>
                                        <p:tav tm="100000">
                                          <p:val>
                                            <p:strVal val="#ppt_y"/>
                                          </p:val>
                                        </p:tav>
                                      </p:tavLst>
                                    </p:anim>
                                    <p:anim calcmode="lin" valueType="num">
                                      <p:cBhvr>
                                        <p:cTn id="21"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A1DC7A3-816F-46E4-9100-846497B74238}"/>
              </a:ext>
            </a:extLst>
          </p:cNvPr>
          <p:cNvPicPr>
            <a:picLocks noChangeAspect="1"/>
          </p:cNvPicPr>
          <p:nvPr/>
        </p:nvPicPr>
        <p:blipFill>
          <a:blip r:embed="rId3"/>
          <a:stretch>
            <a:fillRect/>
          </a:stretch>
        </p:blipFill>
        <p:spPr>
          <a:xfrm>
            <a:off x="722352" y="297309"/>
            <a:ext cx="676715" cy="707197"/>
          </a:xfrm>
          <a:prstGeom prst="rect">
            <a:avLst/>
          </a:prstGeom>
        </p:spPr>
      </p:pic>
      <p:sp>
        <p:nvSpPr>
          <p:cNvPr id="3" name="文本框 2">
            <a:extLst>
              <a:ext uri="{FF2B5EF4-FFF2-40B4-BE49-F238E27FC236}">
                <a16:creationId xmlns:a16="http://schemas.microsoft.com/office/drawing/2014/main" id="{30FDFBA3-CE79-B4BF-39E9-20E822023A80}"/>
              </a:ext>
            </a:extLst>
          </p:cNvPr>
          <p:cNvSpPr txBox="1"/>
          <p:nvPr/>
        </p:nvSpPr>
        <p:spPr>
          <a:xfrm>
            <a:off x="1568807" y="498542"/>
            <a:ext cx="6093633" cy="58477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效果展示 </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正文阅读（中转页面）</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5" name="图片 4">
            <a:extLst>
              <a:ext uri="{FF2B5EF4-FFF2-40B4-BE49-F238E27FC236}">
                <a16:creationId xmlns:a16="http://schemas.microsoft.com/office/drawing/2014/main" id="{90E28001-3979-5089-9FDA-45F2DFA02CB9}"/>
              </a:ext>
            </a:extLst>
          </p:cNvPr>
          <p:cNvPicPr>
            <a:picLocks noChangeAspect="1"/>
          </p:cNvPicPr>
          <p:nvPr/>
        </p:nvPicPr>
        <p:blipFill rotWithShape="1">
          <a:blip r:embed="rId4">
            <a:extLst>
              <a:ext uri="{28A0092B-C50C-407E-A947-70E740481C1C}">
                <a14:useLocalDpi xmlns:a14="http://schemas.microsoft.com/office/drawing/2010/main" val="0"/>
              </a:ext>
            </a:extLst>
          </a:blip>
          <a:srcRect l="-1286" t="753" r="1286" b="-1461"/>
          <a:stretch/>
        </p:blipFill>
        <p:spPr>
          <a:xfrm>
            <a:off x="520934" y="1897096"/>
            <a:ext cx="9899456" cy="4597332"/>
          </a:xfrm>
          <a:prstGeom prst="rect">
            <a:avLst/>
          </a:prstGeom>
        </p:spPr>
      </p:pic>
      <p:sp>
        <p:nvSpPr>
          <p:cNvPr id="6" name="椭圆 5">
            <a:extLst>
              <a:ext uri="{FF2B5EF4-FFF2-40B4-BE49-F238E27FC236}">
                <a16:creationId xmlns:a16="http://schemas.microsoft.com/office/drawing/2014/main" id="{958AD15C-F00B-38B4-890E-971094CC7AE6}"/>
              </a:ext>
            </a:extLst>
          </p:cNvPr>
          <p:cNvSpPr/>
          <p:nvPr/>
        </p:nvSpPr>
        <p:spPr>
          <a:xfrm>
            <a:off x="6950102" y="3533775"/>
            <a:ext cx="1608080" cy="1323975"/>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C3274030-58C2-A31E-3400-654593120138}"/>
              </a:ext>
            </a:extLst>
          </p:cNvPr>
          <p:cNvSpPr txBox="1"/>
          <p:nvPr/>
        </p:nvSpPr>
        <p:spPr>
          <a:xfrm>
            <a:off x="5670687" y="1116826"/>
            <a:ext cx="5486400" cy="523220"/>
          </a:xfrm>
          <a:prstGeom prst="rect">
            <a:avLst/>
          </a:prstGeom>
          <a:noFill/>
        </p:spPr>
        <p:txBody>
          <a:bodyPr wrap="square" rtlCol="0">
            <a:spAutoFit/>
          </a:bodyPr>
          <a:lstStyle/>
          <a:p>
            <a:r>
              <a:rPr lang="zh-CN" altLang="en-US" sz="2800" dirty="0">
                <a:solidFill>
                  <a:schemeClr val="accent1">
                    <a:lumMod val="75000"/>
                  </a:schemeClr>
                </a:solidFill>
              </a:rPr>
              <a:t>点击“查看原文”跳转到该新闻网页</a:t>
            </a:r>
          </a:p>
        </p:txBody>
      </p:sp>
      <p:cxnSp>
        <p:nvCxnSpPr>
          <p:cNvPr id="10" name="连接符: 曲线 9">
            <a:extLst>
              <a:ext uri="{FF2B5EF4-FFF2-40B4-BE49-F238E27FC236}">
                <a16:creationId xmlns:a16="http://schemas.microsoft.com/office/drawing/2014/main" id="{C5E8F5B8-2675-BD2C-3EB3-E02770C7FFCA}"/>
              </a:ext>
            </a:extLst>
          </p:cNvPr>
          <p:cNvCxnSpPr/>
          <p:nvPr/>
        </p:nvCxnSpPr>
        <p:spPr>
          <a:xfrm rot="5400000">
            <a:off x="8394765" y="1803464"/>
            <a:ext cx="2312829" cy="1985993"/>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75452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905"/>
                                  </p:iterate>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
                                        </p:tgtEl>
                                        <p:attrNameLst>
                                          <p:attrName>ppt_y</p:attrName>
                                        </p:attrNameLst>
                                      </p:cBhvr>
                                      <p:tavLst>
                                        <p:tav tm="0">
                                          <p:val>
                                            <p:strVal val="#ppt_y"/>
                                          </p:val>
                                        </p:tav>
                                        <p:tav tm="100000">
                                          <p:val>
                                            <p:strVal val="#ppt_y"/>
                                          </p:val>
                                        </p:tav>
                                      </p:tavLst>
                                    </p:anim>
                                    <p:anim calcmode="lin" valueType="num">
                                      <p:cBhvr>
                                        <p:cTn id="13"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A1DC7A3-816F-46E4-9100-846497B74238}"/>
              </a:ext>
            </a:extLst>
          </p:cNvPr>
          <p:cNvPicPr>
            <a:picLocks noChangeAspect="1"/>
          </p:cNvPicPr>
          <p:nvPr/>
        </p:nvPicPr>
        <p:blipFill>
          <a:blip r:embed="rId3"/>
          <a:stretch>
            <a:fillRect/>
          </a:stretch>
        </p:blipFill>
        <p:spPr>
          <a:xfrm>
            <a:off x="722352" y="297309"/>
            <a:ext cx="676715" cy="707197"/>
          </a:xfrm>
          <a:prstGeom prst="rect">
            <a:avLst/>
          </a:prstGeom>
        </p:spPr>
      </p:pic>
      <p:sp>
        <p:nvSpPr>
          <p:cNvPr id="3" name="文本框 2">
            <a:extLst>
              <a:ext uri="{FF2B5EF4-FFF2-40B4-BE49-F238E27FC236}">
                <a16:creationId xmlns:a16="http://schemas.microsoft.com/office/drawing/2014/main" id="{30FDFBA3-CE79-B4BF-39E9-20E822023A80}"/>
              </a:ext>
            </a:extLst>
          </p:cNvPr>
          <p:cNvSpPr txBox="1"/>
          <p:nvPr/>
        </p:nvSpPr>
        <p:spPr>
          <a:xfrm>
            <a:off x="1568808" y="498542"/>
            <a:ext cx="5381294" cy="58477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效果展示 </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正文阅读</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7" name="文本框 6">
            <a:extLst>
              <a:ext uri="{FF2B5EF4-FFF2-40B4-BE49-F238E27FC236}">
                <a16:creationId xmlns:a16="http://schemas.microsoft.com/office/drawing/2014/main" id="{C3274030-58C2-A31E-3400-654593120138}"/>
              </a:ext>
            </a:extLst>
          </p:cNvPr>
          <p:cNvSpPr txBox="1"/>
          <p:nvPr/>
        </p:nvSpPr>
        <p:spPr>
          <a:xfrm>
            <a:off x="7879992" y="485982"/>
            <a:ext cx="5486400" cy="523220"/>
          </a:xfrm>
          <a:prstGeom prst="rect">
            <a:avLst/>
          </a:prstGeom>
          <a:noFill/>
        </p:spPr>
        <p:txBody>
          <a:bodyPr wrap="square" rtlCol="0">
            <a:spAutoFit/>
          </a:bodyPr>
          <a:lstStyle/>
          <a:p>
            <a:r>
              <a:rPr lang="zh-CN" altLang="en-US" sz="2800" dirty="0">
                <a:solidFill>
                  <a:schemeClr val="accent1">
                    <a:lumMod val="75000"/>
                  </a:schemeClr>
                </a:solidFill>
              </a:rPr>
              <a:t>跳转到该新闻网页</a:t>
            </a:r>
          </a:p>
        </p:txBody>
      </p:sp>
      <p:pic>
        <p:nvPicPr>
          <p:cNvPr id="4" name="图片 3">
            <a:extLst>
              <a:ext uri="{FF2B5EF4-FFF2-40B4-BE49-F238E27FC236}">
                <a16:creationId xmlns:a16="http://schemas.microsoft.com/office/drawing/2014/main" id="{13B6A7DA-65F0-F172-DA3F-F3DB8B2FCA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6563" y="1306671"/>
            <a:ext cx="9096629" cy="4652656"/>
          </a:xfrm>
          <a:prstGeom prst="rect">
            <a:avLst/>
          </a:prstGeom>
        </p:spPr>
      </p:pic>
    </p:spTree>
    <p:extLst>
      <p:ext uri="{BB962C8B-B14F-4D97-AF65-F5344CB8AC3E}">
        <p14:creationId xmlns:p14="http://schemas.microsoft.com/office/powerpoint/2010/main" val="10253015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905"/>
                                  </p:iterate>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
                                        </p:tgtEl>
                                        <p:attrNameLst>
                                          <p:attrName>ppt_y</p:attrName>
                                        </p:attrNameLst>
                                      </p:cBhvr>
                                      <p:tavLst>
                                        <p:tav tm="0">
                                          <p:val>
                                            <p:strVal val="#ppt_y"/>
                                          </p:val>
                                        </p:tav>
                                        <p:tav tm="100000">
                                          <p:val>
                                            <p:strVal val="#ppt_y"/>
                                          </p:val>
                                        </p:tav>
                                      </p:tavLst>
                                    </p:anim>
                                    <p:anim calcmode="lin" valueType="num">
                                      <p:cBhvr>
                                        <p:cTn id="13"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A1DC7A3-816F-46E4-9100-846497B74238}"/>
              </a:ext>
            </a:extLst>
          </p:cNvPr>
          <p:cNvPicPr>
            <a:picLocks noChangeAspect="1"/>
          </p:cNvPicPr>
          <p:nvPr/>
        </p:nvPicPr>
        <p:blipFill>
          <a:blip r:embed="rId3"/>
          <a:stretch>
            <a:fillRect/>
          </a:stretch>
        </p:blipFill>
        <p:spPr>
          <a:xfrm>
            <a:off x="722352" y="297309"/>
            <a:ext cx="676715" cy="707197"/>
          </a:xfrm>
          <a:prstGeom prst="rect">
            <a:avLst/>
          </a:prstGeom>
        </p:spPr>
      </p:pic>
      <p:sp>
        <p:nvSpPr>
          <p:cNvPr id="2" name="文本框 1">
            <a:extLst>
              <a:ext uri="{FF2B5EF4-FFF2-40B4-BE49-F238E27FC236}">
                <a16:creationId xmlns:a16="http://schemas.microsoft.com/office/drawing/2014/main" id="{BB11F939-A78E-B206-1FD4-E1F611D8A179}"/>
              </a:ext>
            </a:extLst>
          </p:cNvPr>
          <p:cNvSpPr txBox="1"/>
          <p:nvPr/>
        </p:nvSpPr>
        <p:spPr>
          <a:xfrm>
            <a:off x="1492416" y="419731"/>
            <a:ext cx="5381294" cy="58477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效果展示 </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时间热度分析</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0" name="图片 19">
            <a:extLst>
              <a:ext uri="{FF2B5EF4-FFF2-40B4-BE49-F238E27FC236}">
                <a16:creationId xmlns:a16="http://schemas.microsoft.com/office/drawing/2014/main" id="{53FF057D-85E7-6CAE-173D-CD6380B056B2}"/>
              </a:ext>
            </a:extLst>
          </p:cNvPr>
          <p:cNvPicPr>
            <a:picLocks noChangeAspect="1"/>
          </p:cNvPicPr>
          <p:nvPr/>
        </p:nvPicPr>
        <p:blipFill rotWithShape="1">
          <a:blip r:embed="rId4"/>
          <a:srcRect l="11239" t="15359"/>
          <a:stretch/>
        </p:blipFill>
        <p:spPr>
          <a:xfrm>
            <a:off x="655677" y="1176337"/>
            <a:ext cx="10521489" cy="4352925"/>
          </a:xfrm>
          <a:prstGeom prst="rect">
            <a:avLst/>
          </a:prstGeom>
        </p:spPr>
      </p:pic>
      <p:sp>
        <p:nvSpPr>
          <p:cNvPr id="21" name="椭圆 20">
            <a:extLst>
              <a:ext uri="{FF2B5EF4-FFF2-40B4-BE49-F238E27FC236}">
                <a16:creationId xmlns:a16="http://schemas.microsoft.com/office/drawing/2014/main" id="{88E11DC5-1A7A-46D5-20E9-BE4128F4911B}"/>
              </a:ext>
            </a:extLst>
          </p:cNvPr>
          <p:cNvSpPr/>
          <p:nvPr/>
        </p:nvSpPr>
        <p:spPr>
          <a:xfrm>
            <a:off x="9569086" y="3695700"/>
            <a:ext cx="1608080" cy="1571625"/>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连接符: 曲线 21">
            <a:extLst>
              <a:ext uri="{FF2B5EF4-FFF2-40B4-BE49-F238E27FC236}">
                <a16:creationId xmlns:a16="http://schemas.microsoft.com/office/drawing/2014/main" id="{194CB4DF-0BC2-9CD3-970A-F45F83D11A59}"/>
              </a:ext>
            </a:extLst>
          </p:cNvPr>
          <p:cNvCxnSpPr>
            <a:cxnSpLocks/>
          </p:cNvCxnSpPr>
          <p:nvPr/>
        </p:nvCxnSpPr>
        <p:spPr>
          <a:xfrm>
            <a:off x="4562477" y="1039970"/>
            <a:ext cx="5006609" cy="3541555"/>
          </a:xfrm>
          <a:prstGeom prst="curvedConnector3">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07777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905"/>
                                  </p:iterate>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
                                        </p:tgtEl>
                                        <p:attrNameLst>
                                          <p:attrName>ppt_y</p:attrName>
                                        </p:attrNameLst>
                                      </p:cBhvr>
                                      <p:tavLst>
                                        <p:tav tm="0">
                                          <p:val>
                                            <p:strVal val="#ppt_y"/>
                                          </p:val>
                                        </p:tav>
                                        <p:tav tm="100000">
                                          <p:val>
                                            <p:strVal val="#ppt_y"/>
                                          </p:val>
                                        </p:tav>
                                      </p:tavLst>
                                    </p:anim>
                                    <p:anim calcmode="lin" valueType="num">
                                      <p:cBhvr>
                                        <p:cTn id="13"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A1DC7A3-816F-46E4-9100-846497B74238}"/>
              </a:ext>
            </a:extLst>
          </p:cNvPr>
          <p:cNvPicPr>
            <a:picLocks noChangeAspect="1"/>
          </p:cNvPicPr>
          <p:nvPr/>
        </p:nvPicPr>
        <p:blipFill>
          <a:blip r:embed="rId3"/>
          <a:stretch>
            <a:fillRect/>
          </a:stretch>
        </p:blipFill>
        <p:spPr>
          <a:xfrm>
            <a:off x="722352" y="297309"/>
            <a:ext cx="676715" cy="707197"/>
          </a:xfrm>
          <a:prstGeom prst="rect">
            <a:avLst/>
          </a:prstGeom>
        </p:spPr>
      </p:pic>
      <p:sp>
        <p:nvSpPr>
          <p:cNvPr id="2" name="文本框 1">
            <a:extLst>
              <a:ext uri="{FF2B5EF4-FFF2-40B4-BE49-F238E27FC236}">
                <a16:creationId xmlns:a16="http://schemas.microsoft.com/office/drawing/2014/main" id="{BB11F939-A78E-B206-1FD4-E1F611D8A179}"/>
              </a:ext>
            </a:extLst>
          </p:cNvPr>
          <p:cNvSpPr txBox="1"/>
          <p:nvPr/>
        </p:nvSpPr>
        <p:spPr>
          <a:xfrm>
            <a:off x="1492416" y="419731"/>
            <a:ext cx="5165559" cy="58477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效果展示 </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时间热度分析</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4" name="图片 3">
            <a:extLst>
              <a:ext uri="{FF2B5EF4-FFF2-40B4-BE49-F238E27FC236}">
                <a16:creationId xmlns:a16="http://schemas.microsoft.com/office/drawing/2014/main" id="{A896C6EB-CB61-AA9E-2A27-3C38B6222C30}"/>
              </a:ext>
            </a:extLst>
          </p:cNvPr>
          <p:cNvPicPr>
            <a:picLocks noChangeAspect="1"/>
          </p:cNvPicPr>
          <p:nvPr/>
        </p:nvPicPr>
        <p:blipFill rotWithShape="1">
          <a:blip r:embed="rId4">
            <a:extLst>
              <a:ext uri="{28A0092B-C50C-407E-A947-70E740481C1C}">
                <a14:useLocalDpi xmlns:a14="http://schemas.microsoft.com/office/drawing/2010/main" val="0"/>
              </a:ext>
            </a:extLst>
          </a:blip>
          <a:srcRect l="3466" t="2931" r="7311"/>
          <a:stretch/>
        </p:blipFill>
        <p:spPr>
          <a:xfrm>
            <a:off x="722352" y="1409478"/>
            <a:ext cx="3316248" cy="3935362"/>
          </a:xfrm>
          <a:prstGeom prst="rect">
            <a:avLst/>
          </a:prstGeom>
        </p:spPr>
      </p:pic>
      <p:pic>
        <p:nvPicPr>
          <p:cNvPr id="8" name="图片 7">
            <a:extLst>
              <a:ext uri="{FF2B5EF4-FFF2-40B4-BE49-F238E27FC236}">
                <a16:creationId xmlns:a16="http://schemas.microsoft.com/office/drawing/2014/main" id="{DFFD4559-7AD6-0918-4089-A7FCA1E547FE}"/>
              </a:ext>
            </a:extLst>
          </p:cNvPr>
          <p:cNvPicPr>
            <a:picLocks noChangeAspect="1"/>
          </p:cNvPicPr>
          <p:nvPr/>
        </p:nvPicPr>
        <p:blipFill rotWithShape="1">
          <a:blip r:embed="rId5">
            <a:extLst>
              <a:ext uri="{28A0092B-C50C-407E-A947-70E740481C1C}">
                <a14:useLocalDpi xmlns:a14="http://schemas.microsoft.com/office/drawing/2010/main" val="0"/>
              </a:ext>
            </a:extLst>
          </a:blip>
          <a:srcRect l="8985" t="8326" r="9844" b="1901"/>
          <a:stretch/>
        </p:blipFill>
        <p:spPr>
          <a:xfrm>
            <a:off x="4486275" y="1723694"/>
            <a:ext cx="6854209" cy="3410612"/>
          </a:xfrm>
          <a:prstGeom prst="rect">
            <a:avLst/>
          </a:prstGeom>
        </p:spPr>
      </p:pic>
    </p:spTree>
    <p:extLst>
      <p:ext uri="{BB962C8B-B14F-4D97-AF65-F5344CB8AC3E}">
        <p14:creationId xmlns:p14="http://schemas.microsoft.com/office/powerpoint/2010/main" val="374398524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905"/>
                                  </p:iterate>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
                                        </p:tgtEl>
                                        <p:attrNameLst>
                                          <p:attrName>ppt_y</p:attrName>
                                        </p:attrNameLst>
                                      </p:cBhvr>
                                      <p:tavLst>
                                        <p:tav tm="0">
                                          <p:val>
                                            <p:strVal val="#ppt_y"/>
                                          </p:val>
                                        </p:tav>
                                        <p:tav tm="100000">
                                          <p:val>
                                            <p:strVal val="#ppt_y"/>
                                          </p:val>
                                        </p:tav>
                                      </p:tavLst>
                                    </p:anim>
                                    <p:anim calcmode="lin" valueType="num">
                                      <p:cBhvr>
                                        <p:cTn id="13"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A1DC7A3-816F-46E4-9100-846497B74238}"/>
              </a:ext>
            </a:extLst>
          </p:cNvPr>
          <p:cNvPicPr>
            <a:picLocks noChangeAspect="1"/>
          </p:cNvPicPr>
          <p:nvPr/>
        </p:nvPicPr>
        <p:blipFill>
          <a:blip r:embed="rId3"/>
          <a:stretch>
            <a:fillRect/>
          </a:stretch>
        </p:blipFill>
        <p:spPr>
          <a:xfrm>
            <a:off x="722352" y="297309"/>
            <a:ext cx="676715" cy="707197"/>
          </a:xfrm>
          <a:prstGeom prst="rect">
            <a:avLst/>
          </a:prstGeom>
        </p:spPr>
      </p:pic>
      <p:sp>
        <p:nvSpPr>
          <p:cNvPr id="2" name="文本框 1">
            <a:extLst>
              <a:ext uri="{FF2B5EF4-FFF2-40B4-BE49-F238E27FC236}">
                <a16:creationId xmlns:a16="http://schemas.microsoft.com/office/drawing/2014/main" id="{BB11F939-A78E-B206-1FD4-E1F611D8A179}"/>
              </a:ext>
            </a:extLst>
          </p:cNvPr>
          <p:cNvSpPr txBox="1"/>
          <p:nvPr/>
        </p:nvSpPr>
        <p:spPr>
          <a:xfrm>
            <a:off x="1492416" y="419731"/>
            <a:ext cx="5165559" cy="58477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效果展示 </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 </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时间热度分析</a:t>
            </a:r>
            <a:endParaRPr lang="en-US" altLang="zh-CN" sz="16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6" name="图片 5">
            <a:extLst>
              <a:ext uri="{FF2B5EF4-FFF2-40B4-BE49-F238E27FC236}">
                <a16:creationId xmlns:a16="http://schemas.microsoft.com/office/drawing/2014/main" id="{56ACCDE7-DD8A-6FA9-933E-375B8BBD7E25}"/>
              </a:ext>
            </a:extLst>
          </p:cNvPr>
          <p:cNvPicPr>
            <a:picLocks noChangeAspect="1"/>
          </p:cNvPicPr>
          <p:nvPr/>
        </p:nvPicPr>
        <p:blipFill rotWithShape="1">
          <a:blip r:embed="rId4">
            <a:extLst>
              <a:ext uri="{28A0092B-C50C-407E-A947-70E740481C1C}">
                <a14:useLocalDpi xmlns:a14="http://schemas.microsoft.com/office/drawing/2010/main" val="0"/>
              </a:ext>
            </a:extLst>
          </a:blip>
          <a:srcRect l="6640" t="9715" r="9531"/>
          <a:stretch/>
        </p:blipFill>
        <p:spPr>
          <a:xfrm>
            <a:off x="4572000" y="1726237"/>
            <a:ext cx="6908788" cy="3405525"/>
          </a:xfrm>
          <a:prstGeom prst="rect">
            <a:avLst/>
          </a:prstGeom>
        </p:spPr>
      </p:pic>
      <p:pic>
        <p:nvPicPr>
          <p:cNvPr id="10" name="图片 9">
            <a:extLst>
              <a:ext uri="{FF2B5EF4-FFF2-40B4-BE49-F238E27FC236}">
                <a16:creationId xmlns:a16="http://schemas.microsoft.com/office/drawing/2014/main" id="{8DD35539-BB9C-51B3-D96B-74927E12E805}"/>
              </a:ext>
            </a:extLst>
          </p:cNvPr>
          <p:cNvPicPr>
            <a:picLocks noChangeAspect="1"/>
          </p:cNvPicPr>
          <p:nvPr/>
        </p:nvPicPr>
        <p:blipFill rotWithShape="1">
          <a:blip r:embed="rId5">
            <a:extLst>
              <a:ext uri="{28A0092B-C50C-407E-A947-70E740481C1C}">
                <a14:useLocalDpi xmlns:a14="http://schemas.microsoft.com/office/drawing/2010/main" val="0"/>
              </a:ext>
            </a:extLst>
          </a:blip>
          <a:srcRect l="28984" r="26313" b="6633"/>
          <a:stretch/>
        </p:blipFill>
        <p:spPr>
          <a:xfrm>
            <a:off x="367162" y="1355066"/>
            <a:ext cx="4204838" cy="3923691"/>
          </a:xfrm>
          <a:prstGeom prst="rect">
            <a:avLst/>
          </a:prstGeom>
        </p:spPr>
      </p:pic>
    </p:spTree>
    <p:extLst>
      <p:ext uri="{BB962C8B-B14F-4D97-AF65-F5344CB8AC3E}">
        <p14:creationId xmlns:p14="http://schemas.microsoft.com/office/powerpoint/2010/main" val="148842948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905"/>
                                  </p:iterate>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
                                        </p:tgtEl>
                                        <p:attrNameLst>
                                          <p:attrName>ppt_y</p:attrName>
                                        </p:attrNameLst>
                                      </p:cBhvr>
                                      <p:tavLst>
                                        <p:tav tm="0">
                                          <p:val>
                                            <p:strVal val="#ppt_y"/>
                                          </p:val>
                                        </p:tav>
                                        <p:tav tm="100000">
                                          <p:val>
                                            <p:strVal val="#ppt_y"/>
                                          </p:val>
                                        </p:tav>
                                      </p:tavLst>
                                    </p:anim>
                                    <p:anim calcmode="lin" valueType="num">
                                      <p:cBhvr>
                                        <p:cTn id="13"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949A565-F083-4ED1-A28E-C3C22692CFCA}"/>
              </a:ext>
            </a:extLst>
          </p:cNvPr>
          <p:cNvGrpSpPr/>
          <p:nvPr/>
        </p:nvGrpSpPr>
        <p:grpSpPr>
          <a:xfrm>
            <a:off x="341926" y="208486"/>
            <a:ext cx="11441759" cy="5883467"/>
            <a:chOff x="341926" y="208486"/>
            <a:chExt cx="11441759" cy="5883467"/>
          </a:xfrm>
        </p:grpSpPr>
        <p:pic>
          <p:nvPicPr>
            <p:cNvPr id="135" name="图片 134">
              <a:extLst>
                <a:ext uri="{FF2B5EF4-FFF2-40B4-BE49-F238E27FC236}">
                  <a16:creationId xmlns:a16="http://schemas.microsoft.com/office/drawing/2014/main" id="{058EF380-3BFA-4D4F-905D-20E68FCB7CD4}"/>
                </a:ext>
              </a:extLst>
            </p:cNvPr>
            <p:cNvPicPr>
              <a:picLocks noChangeAspect="1"/>
            </p:cNvPicPr>
            <p:nvPr/>
          </p:nvPicPr>
          <p:blipFill>
            <a:blip r:embed="rId3"/>
            <a:stretch>
              <a:fillRect/>
            </a:stretch>
          </p:blipFill>
          <p:spPr>
            <a:xfrm>
              <a:off x="907478" y="208803"/>
              <a:ext cx="10876207" cy="5883150"/>
            </a:xfrm>
            <a:prstGeom prst="rect">
              <a:avLst/>
            </a:prstGeom>
          </p:spPr>
        </p:pic>
        <p:pic>
          <p:nvPicPr>
            <p:cNvPr id="136" name="图片 135">
              <a:extLst>
                <a:ext uri="{FF2B5EF4-FFF2-40B4-BE49-F238E27FC236}">
                  <a16:creationId xmlns:a16="http://schemas.microsoft.com/office/drawing/2014/main" id="{C0B7273D-A0E8-40B3-808C-F518C2973833}"/>
                </a:ext>
              </a:extLst>
            </p:cNvPr>
            <p:cNvPicPr>
              <a:picLocks noChangeAspect="1"/>
            </p:cNvPicPr>
            <p:nvPr/>
          </p:nvPicPr>
          <p:blipFill>
            <a:blip r:embed="rId4"/>
            <a:stretch>
              <a:fillRect/>
            </a:stretch>
          </p:blipFill>
          <p:spPr>
            <a:xfrm>
              <a:off x="864231" y="208725"/>
              <a:ext cx="10876207" cy="5846571"/>
            </a:xfrm>
            <a:prstGeom prst="rect">
              <a:avLst/>
            </a:prstGeom>
          </p:spPr>
        </p:pic>
        <p:pic>
          <p:nvPicPr>
            <p:cNvPr id="137" name="图片 136">
              <a:extLst>
                <a:ext uri="{FF2B5EF4-FFF2-40B4-BE49-F238E27FC236}">
                  <a16:creationId xmlns:a16="http://schemas.microsoft.com/office/drawing/2014/main" id="{187EA6F5-50E0-4B99-B506-F3E5D19A3BDD}"/>
                </a:ext>
              </a:extLst>
            </p:cNvPr>
            <p:cNvPicPr>
              <a:picLocks noChangeAspect="1"/>
            </p:cNvPicPr>
            <p:nvPr/>
          </p:nvPicPr>
          <p:blipFill>
            <a:blip r:embed="rId5"/>
            <a:stretch>
              <a:fillRect/>
            </a:stretch>
          </p:blipFill>
          <p:spPr>
            <a:xfrm>
              <a:off x="803773" y="208486"/>
              <a:ext cx="10876207" cy="5785605"/>
            </a:xfrm>
            <a:prstGeom prst="rect">
              <a:avLst/>
            </a:prstGeom>
          </p:spPr>
        </p:pic>
        <p:pic>
          <p:nvPicPr>
            <p:cNvPr id="143" name="图片 142">
              <a:extLst>
                <a:ext uri="{FF2B5EF4-FFF2-40B4-BE49-F238E27FC236}">
                  <a16:creationId xmlns:a16="http://schemas.microsoft.com/office/drawing/2014/main" id="{BFB9BEB1-EF4E-4D56-A896-BED2A3B61439}"/>
                </a:ext>
              </a:extLst>
            </p:cNvPr>
            <p:cNvPicPr>
              <a:picLocks noChangeAspect="1"/>
            </p:cNvPicPr>
            <p:nvPr/>
          </p:nvPicPr>
          <p:blipFill>
            <a:blip r:embed="rId6"/>
            <a:stretch>
              <a:fillRect/>
            </a:stretch>
          </p:blipFill>
          <p:spPr>
            <a:xfrm>
              <a:off x="341926" y="784490"/>
              <a:ext cx="1054699" cy="4986960"/>
            </a:xfrm>
            <a:prstGeom prst="rect">
              <a:avLst/>
            </a:prstGeom>
          </p:spPr>
        </p:pic>
      </p:grpSp>
      <p:pic>
        <p:nvPicPr>
          <p:cNvPr id="138" name="图片 137">
            <a:extLst>
              <a:ext uri="{FF2B5EF4-FFF2-40B4-BE49-F238E27FC236}">
                <a16:creationId xmlns:a16="http://schemas.microsoft.com/office/drawing/2014/main" id="{1BAFA7BC-5608-4A87-BF91-9451441194CD}"/>
              </a:ext>
            </a:extLst>
          </p:cNvPr>
          <p:cNvPicPr>
            <a:picLocks noChangeAspect="1"/>
          </p:cNvPicPr>
          <p:nvPr/>
        </p:nvPicPr>
        <p:blipFill rotWithShape="1">
          <a:blip r:embed="rId7"/>
          <a:srcRect r="59575"/>
          <a:stretch/>
        </p:blipFill>
        <p:spPr>
          <a:xfrm>
            <a:off x="9038821" y="512495"/>
            <a:ext cx="2208207" cy="792549"/>
          </a:xfrm>
          <a:prstGeom prst="rect">
            <a:avLst/>
          </a:prstGeom>
        </p:spPr>
      </p:pic>
      <p:pic>
        <p:nvPicPr>
          <p:cNvPr id="139" name="图片 138">
            <a:extLst>
              <a:ext uri="{FF2B5EF4-FFF2-40B4-BE49-F238E27FC236}">
                <a16:creationId xmlns:a16="http://schemas.microsoft.com/office/drawing/2014/main" id="{71603CBD-0EC2-4849-94D8-02CE7759B6BD}"/>
              </a:ext>
            </a:extLst>
          </p:cNvPr>
          <p:cNvPicPr>
            <a:picLocks noChangeAspect="1"/>
          </p:cNvPicPr>
          <p:nvPr/>
        </p:nvPicPr>
        <p:blipFill>
          <a:blip r:embed="rId8"/>
          <a:stretch>
            <a:fillRect/>
          </a:stretch>
        </p:blipFill>
        <p:spPr>
          <a:xfrm>
            <a:off x="9105402" y="4651976"/>
            <a:ext cx="2316681" cy="1268078"/>
          </a:xfrm>
          <a:prstGeom prst="rect">
            <a:avLst/>
          </a:prstGeom>
        </p:spPr>
      </p:pic>
      <p:pic>
        <p:nvPicPr>
          <p:cNvPr id="140" name="图片 139">
            <a:extLst>
              <a:ext uri="{FF2B5EF4-FFF2-40B4-BE49-F238E27FC236}">
                <a16:creationId xmlns:a16="http://schemas.microsoft.com/office/drawing/2014/main" id="{956C086E-2C2F-4A37-806D-C7AC01E835BE}"/>
              </a:ext>
            </a:extLst>
          </p:cNvPr>
          <p:cNvPicPr>
            <a:picLocks noChangeAspect="1"/>
          </p:cNvPicPr>
          <p:nvPr/>
        </p:nvPicPr>
        <p:blipFill>
          <a:blip r:embed="rId9"/>
          <a:stretch>
            <a:fillRect/>
          </a:stretch>
        </p:blipFill>
        <p:spPr>
          <a:xfrm>
            <a:off x="9431031" y="2078823"/>
            <a:ext cx="2523963" cy="2505673"/>
          </a:xfrm>
          <a:prstGeom prst="rect">
            <a:avLst/>
          </a:prstGeom>
        </p:spPr>
      </p:pic>
      <p:pic>
        <p:nvPicPr>
          <p:cNvPr id="141" name="图片 140">
            <a:extLst>
              <a:ext uri="{FF2B5EF4-FFF2-40B4-BE49-F238E27FC236}">
                <a16:creationId xmlns:a16="http://schemas.microsoft.com/office/drawing/2014/main" id="{C7841B54-9F73-4DED-A8BA-EC1305A0BB9C}"/>
              </a:ext>
            </a:extLst>
          </p:cNvPr>
          <p:cNvPicPr>
            <a:picLocks noChangeAspect="1"/>
          </p:cNvPicPr>
          <p:nvPr/>
        </p:nvPicPr>
        <p:blipFill>
          <a:blip r:embed="rId10"/>
          <a:stretch>
            <a:fillRect/>
          </a:stretch>
        </p:blipFill>
        <p:spPr>
          <a:xfrm>
            <a:off x="1506599" y="4214720"/>
            <a:ext cx="3145809" cy="2505673"/>
          </a:xfrm>
          <a:prstGeom prst="rect">
            <a:avLst/>
          </a:prstGeom>
        </p:spPr>
      </p:pic>
      <p:pic>
        <p:nvPicPr>
          <p:cNvPr id="142" name="图片 141">
            <a:extLst>
              <a:ext uri="{FF2B5EF4-FFF2-40B4-BE49-F238E27FC236}">
                <a16:creationId xmlns:a16="http://schemas.microsoft.com/office/drawing/2014/main" id="{6A9AAE3E-8C65-49C5-8093-BFCE4DB36291}"/>
              </a:ext>
            </a:extLst>
          </p:cNvPr>
          <p:cNvPicPr>
            <a:picLocks noChangeAspect="1"/>
          </p:cNvPicPr>
          <p:nvPr/>
        </p:nvPicPr>
        <p:blipFill>
          <a:blip r:embed="rId11"/>
          <a:stretch>
            <a:fillRect/>
          </a:stretch>
        </p:blipFill>
        <p:spPr>
          <a:xfrm>
            <a:off x="9449050" y="1871700"/>
            <a:ext cx="871804" cy="865707"/>
          </a:xfrm>
          <a:prstGeom prst="rect">
            <a:avLst/>
          </a:prstGeom>
        </p:spPr>
      </p:pic>
      <p:pic>
        <p:nvPicPr>
          <p:cNvPr id="148" name="图片 147">
            <a:extLst>
              <a:ext uri="{FF2B5EF4-FFF2-40B4-BE49-F238E27FC236}">
                <a16:creationId xmlns:a16="http://schemas.microsoft.com/office/drawing/2014/main" id="{65303F87-9F21-44CB-9E31-B19C35B8D171}"/>
              </a:ext>
            </a:extLst>
          </p:cNvPr>
          <p:cNvPicPr>
            <a:picLocks noChangeAspect="1"/>
          </p:cNvPicPr>
          <p:nvPr/>
        </p:nvPicPr>
        <p:blipFill>
          <a:blip r:embed="rId12"/>
          <a:stretch>
            <a:fillRect/>
          </a:stretch>
        </p:blipFill>
        <p:spPr>
          <a:xfrm>
            <a:off x="2589195" y="2200410"/>
            <a:ext cx="457240" cy="481626"/>
          </a:xfrm>
          <a:prstGeom prst="rect">
            <a:avLst/>
          </a:prstGeom>
        </p:spPr>
      </p:pic>
      <p:pic>
        <p:nvPicPr>
          <p:cNvPr id="149" name="图片 148">
            <a:extLst>
              <a:ext uri="{FF2B5EF4-FFF2-40B4-BE49-F238E27FC236}">
                <a16:creationId xmlns:a16="http://schemas.microsoft.com/office/drawing/2014/main" id="{9D8778BF-9B1C-41EA-B558-7D67D5A0FA86}"/>
              </a:ext>
            </a:extLst>
          </p:cNvPr>
          <p:cNvPicPr>
            <a:picLocks noChangeAspect="1"/>
          </p:cNvPicPr>
          <p:nvPr/>
        </p:nvPicPr>
        <p:blipFill>
          <a:blip r:embed="rId13"/>
          <a:stretch>
            <a:fillRect/>
          </a:stretch>
        </p:blipFill>
        <p:spPr>
          <a:xfrm>
            <a:off x="2308442" y="2737407"/>
            <a:ext cx="1030313" cy="1024217"/>
          </a:xfrm>
          <a:prstGeom prst="rect">
            <a:avLst/>
          </a:prstGeom>
        </p:spPr>
      </p:pic>
      <p:sp>
        <p:nvSpPr>
          <p:cNvPr id="117" name="文本框 116">
            <a:extLst>
              <a:ext uri="{FF2B5EF4-FFF2-40B4-BE49-F238E27FC236}">
                <a16:creationId xmlns:a16="http://schemas.microsoft.com/office/drawing/2014/main" id="{00B3E71D-A69A-4BC3-A2BA-62C4358EBE52}"/>
              </a:ext>
            </a:extLst>
          </p:cNvPr>
          <p:cNvSpPr txBox="1"/>
          <p:nvPr/>
        </p:nvSpPr>
        <p:spPr>
          <a:xfrm>
            <a:off x="4443107" y="848692"/>
            <a:ext cx="483435" cy="769441"/>
          </a:xfrm>
          <a:prstGeom prst="rect">
            <a:avLst/>
          </a:prstGeom>
          <a:noFill/>
        </p:spPr>
        <p:txBody>
          <a:bodyPr wrap="square" rtlCol="0">
            <a:spAutoFit/>
          </a:bodyPr>
          <a:lstStyle/>
          <a:p>
            <a:r>
              <a:rPr lang="en-US" altLang="zh-CN" sz="4400" b="1" dirty="0">
                <a:solidFill>
                  <a:schemeClr val="bg1"/>
                </a:solidFill>
              </a:rPr>
              <a:t>2</a:t>
            </a:r>
            <a:endParaRPr lang="zh-CN" altLang="en-US" sz="4400" b="1" dirty="0">
              <a:solidFill>
                <a:schemeClr val="bg1"/>
              </a:solidFill>
            </a:endParaRPr>
          </a:p>
        </p:txBody>
      </p:sp>
      <p:sp>
        <p:nvSpPr>
          <p:cNvPr id="114" name="文本框 113">
            <a:extLst>
              <a:ext uri="{FF2B5EF4-FFF2-40B4-BE49-F238E27FC236}">
                <a16:creationId xmlns:a16="http://schemas.microsoft.com/office/drawing/2014/main" id="{20209AAE-7B10-467B-B114-249EE1FF1EE3}"/>
              </a:ext>
            </a:extLst>
          </p:cNvPr>
          <p:cNvSpPr txBox="1"/>
          <p:nvPr/>
        </p:nvSpPr>
        <p:spPr>
          <a:xfrm>
            <a:off x="2750707" y="2470290"/>
            <a:ext cx="6690586" cy="1323439"/>
          </a:xfrm>
          <a:prstGeom prst="rect">
            <a:avLst/>
          </a:prstGeom>
          <a:noFill/>
        </p:spPr>
        <p:txBody>
          <a:bodyPr wrap="square" rtlCol="0">
            <a:spAutoFit/>
          </a:bodyPr>
          <a:lstStyle/>
          <a:p>
            <a:pPr algn="ctr"/>
            <a:r>
              <a:rPr lang="zh-CN" altLang="en-US" sz="8000" dirty="0">
                <a:solidFill>
                  <a:schemeClr val="tx1">
                    <a:lumMod val="75000"/>
                    <a:lumOff val="25000"/>
                  </a:schemeClr>
                </a:solidFill>
                <a:latin typeface="汉仪夏日体W" panose="00020600040101010101" pitchFamily="18" charset="-122"/>
                <a:ea typeface="汉仪夏日体W" panose="00020600040101010101" pitchFamily="18" charset="-122"/>
              </a:rPr>
              <a:t>谢谢大家</a:t>
            </a:r>
            <a:endParaRPr lang="en-US" altLang="zh-CN" sz="8000"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150" name="图片 149">
            <a:extLst>
              <a:ext uri="{FF2B5EF4-FFF2-40B4-BE49-F238E27FC236}">
                <a16:creationId xmlns:a16="http://schemas.microsoft.com/office/drawing/2014/main" id="{386BA7ED-6C5D-4D46-92B1-71942008F588}"/>
              </a:ext>
            </a:extLst>
          </p:cNvPr>
          <p:cNvPicPr>
            <a:picLocks noChangeAspect="1"/>
          </p:cNvPicPr>
          <p:nvPr/>
        </p:nvPicPr>
        <p:blipFill rotWithShape="1">
          <a:blip r:embed="rId7"/>
          <a:srcRect l="79894" t="-7176" r="-2213" b="34190"/>
          <a:stretch/>
        </p:blipFill>
        <p:spPr>
          <a:xfrm>
            <a:off x="1851329" y="763818"/>
            <a:ext cx="1219200" cy="578451"/>
          </a:xfrm>
          <a:prstGeom prst="rect">
            <a:avLst/>
          </a:prstGeom>
        </p:spPr>
      </p:pic>
    </p:spTree>
    <p:extLst>
      <p:ext uri="{BB962C8B-B14F-4D97-AF65-F5344CB8AC3E}">
        <p14:creationId xmlns:p14="http://schemas.microsoft.com/office/powerpoint/2010/main" val="150498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750"/>
                                        <p:tgtEl>
                                          <p:spTgt spid="2"/>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fade">
                                      <p:cBhvr>
                                        <p:cTn id="11" dur="750"/>
                                        <p:tgtEl>
                                          <p:spTgt spid="141"/>
                                        </p:tgtEl>
                                      </p:cBhvr>
                                    </p:animEffect>
                                  </p:childTnLst>
                                </p:cTn>
                              </p:par>
                              <p:par>
                                <p:cTn id="12" presetID="10" presetClass="entr" presetSubtype="0" fill="hold" nodeType="withEffect">
                                  <p:stCondLst>
                                    <p:cond delay="0"/>
                                  </p:stCondLst>
                                  <p:childTnLst>
                                    <p:set>
                                      <p:cBhvr>
                                        <p:cTn id="13" dur="1" fill="hold">
                                          <p:stCondLst>
                                            <p:cond delay="0"/>
                                          </p:stCondLst>
                                        </p:cTn>
                                        <p:tgtEl>
                                          <p:spTgt spid="139"/>
                                        </p:tgtEl>
                                        <p:attrNameLst>
                                          <p:attrName>style.visibility</p:attrName>
                                        </p:attrNameLst>
                                      </p:cBhvr>
                                      <p:to>
                                        <p:strVal val="visible"/>
                                      </p:to>
                                    </p:set>
                                    <p:animEffect transition="in" filter="fade">
                                      <p:cBhvr>
                                        <p:cTn id="14" dur="750"/>
                                        <p:tgtEl>
                                          <p:spTgt spid="139"/>
                                        </p:tgtEl>
                                      </p:cBhvr>
                                    </p:animEffect>
                                  </p:childTnLst>
                                </p:cTn>
                              </p:par>
                              <p:par>
                                <p:cTn id="15" presetID="2" presetClass="entr" presetSubtype="8" fill="hold" nodeType="withEffect">
                                  <p:stCondLst>
                                    <p:cond delay="250"/>
                                  </p:stCondLst>
                                  <p:childTnLst>
                                    <p:set>
                                      <p:cBhvr>
                                        <p:cTn id="16" dur="1" fill="hold">
                                          <p:stCondLst>
                                            <p:cond delay="0"/>
                                          </p:stCondLst>
                                        </p:cTn>
                                        <p:tgtEl>
                                          <p:spTgt spid="150"/>
                                        </p:tgtEl>
                                        <p:attrNameLst>
                                          <p:attrName>style.visibility</p:attrName>
                                        </p:attrNameLst>
                                      </p:cBhvr>
                                      <p:to>
                                        <p:strVal val="visible"/>
                                      </p:to>
                                    </p:set>
                                    <p:anim calcmode="lin" valueType="num">
                                      <p:cBhvr additive="base">
                                        <p:cTn id="17" dur="500" fill="hold"/>
                                        <p:tgtEl>
                                          <p:spTgt spid="150"/>
                                        </p:tgtEl>
                                        <p:attrNameLst>
                                          <p:attrName>ppt_x</p:attrName>
                                        </p:attrNameLst>
                                      </p:cBhvr>
                                      <p:tavLst>
                                        <p:tav tm="0">
                                          <p:val>
                                            <p:strVal val="0-#ppt_w/2"/>
                                          </p:val>
                                        </p:tav>
                                        <p:tav tm="100000">
                                          <p:val>
                                            <p:strVal val="#ppt_x"/>
                                          </p:val>
                                        </p:tav>
                                      </p:tavLst>
                                    </p:anim>
                                    <p:anim calcmode="lin" valueType="num">
                                      <p:cBhvr additive="base">
                                        <p:cTn id="18" dur="500" fill="hold"/>
                                        <p:tgtEl>
                                          <p:spTgt spid="150"/>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250"/>
                                  </p:stCondLst>
                                  <p:childTnLst>
                                    <p:set>
                                      <p:cBhvr>
                                        <p:cTn id="20" dur="1" fill="hold">
                                          <p:stCondLst>
                                            <p:cond delay="0"/>
                                          </p:stCondLst>
                                        </p:cTn>
                                        <p:tgtEl>
                                          <p:spTgt spid="138"/>
                                        </p:tgtEl>
                                        <p:attrNameLst>
                                          <p:attrName>style.visibility</p:attrName>
                                        </p:attrNameLst>
                                      </p:cBhvr>
                                      <p:to>
                                        <p:strVal val="visible"/>
                                      </p:to>
                                    </p:set>
                                    <p:anim calcmode="lin" valueType="num">
                                      <p:cBhvr additive="base">
                                        <p:cTn id="21" dur="500" fill="hold"/>
                                        <p:tgtEl>
                                          <p:spTgt spid="138"/>
                                        </p:tgtEl>
                                        <p:attrNameLst>
                                          <p:attrName>ppt_x</p:attrName>
                                        </p:attrNameLst>
                                      </p:cBhvr>
                                      <p:tavLst>
                                        <p:tav tm="0">
                                          <p:val>
                                            <p:strVal val="1+#ppt_w/2"/>
                                          </p:val>
                                        </p:tav>
                                        <p:tav tm="100000">
                                          <p:val>
                                            <p:strVal val="#ppt_x"/>
                                          </p:val>
                                        </p:tav>
                                      </p:tavLst>
                                    </p:anim>
                                    <p:anim calcmode="lin" valueType="num">
                                      <p:cBhvr additive="base">
                                        <p:cTn id="22" dur="500" fill="hold"/>
                                        <p:tgtEl>
                                          <p:spTgt spid="138"/>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8" fill="hold" nodeType="afterEffect">
                                  <p:stCondLst>
                                    <p:cond delay="0"/>
                                  </p:stCondLst>
                                  <p:childTnLst>
                                    <p:set>
                                      <p:cBhvr>
                                        <p:cTn id="25" dur="1" fill="hold">
                                          <p:stCondLst>
                                            <p:cond delay="0"/>
                                          </p:stCondLst>
                                        </p:cTn>
                                        <p:tgtEl>
                                          <p:spTgt spid="148"/>
                                        </p:tgtEl>
                                        <p:attrNameLst>
                                          <p:attrName>style.visibility</p:attrName>
                                        </p:attrNameLst>
                                      </p:cBhvr>
                                      <p:to>
                                        <p:strVal val="visible"/>
                                      </p:to>
                                    </p:set>
                                    <p:anim calcmode="lin" valueType="num">
                                      <p:cBhvr additive="base">
                                        <p:cTn id="26" dur="750" fill="hold"/>
                                        <p:tgtEl>
                                          <p:spTgt spid="148"/>
                                        </p:tgtEl>
                                        <p:attrNameLst>
                                          <p:attrName>ppt_x</p:attrName>
                                        </p:attrNameLst>
                                      </p:cBhvr>
                                      <p:tavLst>
                                        <p:tav tm="0">
                                          <p:val>
                                            <p:strVal val="0-#ppt_w/2"/>
                                          </p:val>
                                        </p:tav>
                                        <p:tav tm="100000">
                                          <p:val>
                                            <p:strVal val="#ppt_x"/>
                                          </p:val>
                                        </p:tav>
                                      </p:tavLst>
                                    </p:anim>
                                    <p:anim calcmode="lin" valueType="num">
                                      <p:cBhvr additive="base">
                                        <p:cTn id="27" dur="750" fill="hold"/>
                                        <p:tgtEl>
                                          <p:spTgt spid="148"/>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142"/>
                                        </p:tgtEl>
                                        <p:attrNameLst>
                                          <p:attrName>style.visibility</p:attrName>
                                        </p:attrNameLst>
                                      </p:cBhvr>
                                      <p:to>
                                        <p:strVal val="visible"/>
                                      </p:to>
                                    </p:set>
                                    <p:anim calcmode="lin" valueType="num">
                                      <p:cBhvr additive="base">
                                        <p:cTn id="30" dur="750" fill="hold"/>
                                        <p:tgtEl>
                                          <p:spTgt spid="142"/>
                                        </p:tgtEl>
                                        <p:attrNameLst>
                                          <p:attrName>ppt_x</p:attrName>
                                        </p:attrNameLst>
                                      </p:cBhvr>
                                      <p:tavLst>
                                        <p:tav tm="0">
                                          <p:val>
                                            <p:strVal val="1+#ppt_w/2"/>
                                          </p:val>
                                        </p:tav>
                                        <p:tav tm="100000">
                                          <p:val>
                                            <p:strVal val="#ppt_x"/>
                                          </p:val>
                                        </p:tav>
                                      </p:tavLst>
                                    </p:anim>
                                    <p:anim calcmode="lin" valueType="num">
                                      <p:cBhvr additive="base">
                                        <p:cTn id="31" dur="750" fill="hold"/>
                                        <p:tgtEl>
                                          <p:spTgt spid="142"/>
                                        </p:tgtEl>
                                        <p:attrNameLst>
                                          <p:attrName>ppt_y</p:attrName>
                                        </p:attrNameLst>
                                      </p:cBhvr>
                                      <p:tavLst>
                                        <p:tav tm="0">
                                          <p:val>
                                            <p:strVal val="#ppt_y"/>
                                          </p:val>
                                        </p:tav>
                                        <p:tav tm="100000">
                                          <p:val>
                                            <p:strVal val="#ppt_y"/>
                                          </p:val>
                                        </p:tav>
                                      </p:tavLst>
                                    </p:anim>
                                  </p:childTnLst>
                                </p:cTn>
                              </p:par>
                            </p:childTnLst>
                          </p:cTn>
                        </p:par>
                        <p:par>
                          <p:cTn id="32" fill="hold">
                            <p:stCondLst>
                              <p:cond delay="2250"/>
                            </p:stCondLst>
                            <p:childTnLst>
                              <p:par>
                                <p:cTn id="33" presetID="22" presetClass="entr" presetSubtype="1" fill="hold" nodeType="afterEffect">
                                  <p:stCondLst>
                                    <p:cond delay="0"/>
                                  </p:stCondLst>
                                  <p:childTnLst>
                                    <p:set>
                                      <p:cBhvr>
                                        <p:cTn id="34" dur="1" fill="hold">
                                          <p:stCondLst>
                                            <p:cond delay="0"/>
                                          </p:stCondLst>
                                        </p:cTn>
                                        <p:tgtEl>
                                          <p:spTgt spid="140"/>
                                        </p:tgtEl>
                                        <p:attrNameLst>
                                          <p:attrName>style.visibility</p:attrName>
                                        </p:attrNameLst>
                                      </p:cBhvr>
                                      <p:to>
                                        <p:strVal val="visible"/>
                                      </p:to>
                                    </p:set>
                                    <p:animEffect transition="in" filter="wipe(up)">
                                      <p:cBhvr>
                                        <p:cTn id="35" dur="500"/>
                                        <p:tgtEl>
                                          <p:spTgt spid="140"/>
                                        </p:tgtEl>
                                      </p:cBhvr>
                                    </p:animEffect>
                                  </p:childTnLst>
                                </p:cTn>
                              </p:par>
                              <p:par>
                                <p:cTn id="36" presetID="22" presetClass="entr" presetSubtype="1" fill="hold" nodeType="withEffect">
                                  <p:stCondLst>
                                    <p:cond delay="0"/>
                                  </p:stCondLst>
                                  <p:childTnLst>
                                    <p:set>
                                      <p:cBhvr>
                                        <p:cTn id="37" dur="1" fill="hold">
                                          <p:stCondLst>
                                            <p:cond delay="0"/>
                                          </p:stCondLst>
                                        </p:cTn>
                                        <p:tgtEl>
                                          <p:spTgt spid="149"/>
                                        </p:tgtEl>
                                        <p:attrNameLst>
                                          <p:attrName>style.visibility</p:attrName>
                                        </p:attrNameLst>
                                      </p:cBhvr>
                                      <p:to>
                                        <p:strVal val="visible"/>
                                      </p:to>
                                    </p:set>
                                    <p:animEffect transition="in" filter="wipe(up)">
                                      <p:cBhvr>
                                        <p:cTn id="38" dur="500"/>
                                        <p:tgtEl>
                                          <p:spTgt spid="149"/>
                                        </p:tgtEl>
                                      </p:cBhvr>
                                    </p:animEffect>
                                  </p:childTnLst>
                                </p:cTn>
                              </p:par>
                            </p:childTnLst>
                          </p:cTn>
                        </p:par>
                        <p:par>
                          <p:cTn id="39" fill="hold">
                            <p:stCondLst>
                              <p:cond delay="275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114"/>
                                        </p:tgtEl>
                                        <p:attrNameLst>
                                          <p:attrName>style.visibility</p:attrName>
                                        </p:attrNameLst>
                                      </p:cBhvr>
                                      <p:to>
                                        <p:strVal val="visible"/>
                                      </p:to>
                                    </p:set>
                                    <p:anim calcmode="lin" valueType="num">
                                      <p:cBhvr>
                                        <p:cTn id="42" dur="500" fill="hold"/>
                                        <p:tgtEl>
                                          <p:spTgt spid="114"/>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114"/>
                                        </p:tgtEl>
                                        <p:attrNameLst>
                                          <p:attrName>ppt_y</p:attrName>
                                        </p:attrNameLst>
                                      </p:cBhvr>
                                      <p:tavLst>
                                        <p:tav tm="0">
                                          <p:val>
                                            <p:strVal val="#ppt_y"/>
                                          </p:val>
                                        </p:tav>
                                        <p:tav tm="100000">
                                          <p:val>
                                            <p:strVal val="#ppt_y"/>
                                          </p:val>
                                        </p:tav>
                                      </p:tavLst>
                                    </p:anim>
                                    <p:anim calcmode="lin" valueType="num">
                                      <p:cBhvr>
                                        <p:cTn id="44" dur="500" fill="hold"/>
                                        <p:tgtEl>
                                          <p:spTgt spid="114"/>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114"/>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190AF63-1D47-4DEB-BFEE-5ECC671D79D1}"/>
              </a:ext>
            </a:extLst>
          </p:cNvPr>
          <p:cNvGrpSpPr/>
          <p:nvPr/>
        </p:nvGrpSpPr>
        <p:grpSpPr>
          <a:xfrm>
            <a:off x="-65032" y="149809"/>
            <a:ext cx="11805470" cy="5905487"/>
            <a:chOff x="-65032" y="149809"/>
            <a:chExt cx="11805470" cy="5905487"/>
          </a:xfrm>
        </p:grpSpPr>
        <p:pic>
          <p:nvPicPr>
            <p:cNvPr id="135" name="图片 134">
              <a:extLst>
                <a:ext uri="{FF2B5EF4-FFF2-40B4-BE49-F238E27FC236}">
                  <a16:creationId xmlns:a16="http://schemas.microsoft.com/office/drawing/2014/main" id="{058EF380-3BFA-4D4F-905D-20E68FCB7CD4}"/>
                </a:ext>
              </a:extLst>
            </p:cNvPr>
            <p:cNvPicPr>
              <a:picLocks noChangeAspect="1"/>
            </p:cNvPicPr>
            <p:nvPr/>
          </p:nvPicPr>
          <p:blipFill rotWithShape="1">
            <a:blip r:embed="rId3"/>
            <a:srcRect r="93419"/>
            <a:stretch/>
          </p:blipFill>
          <p:spPr>
            <a:xfrm flipH="1">
              <a:off x="-65032" y="149809"/>
              <a:ext cx="715787" cy="5883150"/>
            </a:xfrm>
            <a:prstGeom prst="rect">
              <a:avLst/>
            </a:prstGeom>
          </p:spPr>
        </p:pic>
        <p:pic>
          <p:nvPicPr>
            <p:cNvPr id="136" name="图片 135">
              <a:extLst>
                <a:ext uri="{FF2B5EF4-FFF2-40B4-BE49-F238E27FC236}">
                  <a16:creationId xmlns:a16="http://schemas.microsoft.com/office/drawing/2014/main" id="{C0B7273D-A0E8-40B3-808C-F518C2973833}"/>
                </a:ext>
              </a:extLst>
            </p:cNvPr>
            <p:cNvPicPr>
              <a:picLocks noChangeAspect="1"/>
            </p:cNvPicPr>
            <p:nvPr/>
          </p:nvPicPr>
          <p:blipFill>
            <a:blip r:embed="rId4"/>
            <a:stretch>
              <a:fillRect/>
            </a:stretch>
          </p:blipFill>
          <p:spPr>
            <a:xfrm>
              <a:off x="864231" y="208725"/>
              <a:ext cx="10876207" cy="5846571"/>
            </a:xfrm>
            <a:prstGeom prst="rect">
              <a:avLst/>
            </a:prstGeom>
          </p:spPr>
        </p:pic>
        <p:pic>
          <p:nvPicPr>
            <p:cNvPr id="137" name="图片 136">
              <a:extLst>
                <a:ext uri="{FF2B5EF4-FFF2-40B4-BE49-F238E27FC236}">
                  <a16:creationId xmlns:a16="http://schemas.microsoft.com/office/drawing/2014/main" id="{187EA6F5-50E0-4B99-B506-F3E5D19A3BDD}"/>
                </a:ext>
              </a:extLst>
            </p:cNvPr>
            <p:cNvPicPr>
              <a:picLocks noChangeAspect="1"/>
            </p:cNvPicPr>
            <p:nvPr/>
          </p:nvPicPr>
          <p:blipFill>
            <a:blip r:embed="rId5"/>
            <a:stretch>
              <a:fillRect/>
            </a:stretch>
          </p:blipFill>
          <p:spPr>
            <a:xfrm>
              <a:off x="803773" y="208486"/>
              <a:ext cx="10876207" cy="5785605"/>
            </a:xfrm>
            <a:prstGeom prst="rect">
              <a:avLst/>
            </a:prstGeom>
          </p:spPr>
        </p:pic>
        <p:pic>
          <p:nvPicPr>
            <p:cNvPr id="143" name="图片 142">
              <a:extLst>
                <a:ext uri="{FF2B5EF4-FFF2-40B4-BE49-F238E27FC236}">
                  <a16:creationId xmlns:a16="http://schemas.microsoft.com/office/drawing/2014/main" id="{BFB9BEB1-EF4E-4D56-A896-BED2A3B61439}"/>
                </a:ext>
              </a:extLst>
            </p:cNvPr>
            <p:cNvPicPr>
              <a:picLocks noChangeAspect="1"/>
            </p:cNvPicPr>
            <p:nvPr/>
          </p:nvPicPr>
          <p:blipFill>
            <a:blip r:embed="rId6"/>
            <a:stretch>
              <a:fillRect/>
            </a:stretch>
          </p:blipFill>
          <p:spPr>
            <a:xfrm>
              <a:off x="341926" y="784490"/>
              <a:ext cx="1054699" cy="4986960"/>
            </a:xfrm>
            <a:prstGeom prst="rect">
              <a:avLst/>
            </a:prstGeom>
          </p:spPr>
        </p:pic>
      </p:grpSp>
      <p:pic>
        <p:nvPicPr>
          <p:cNvPr id="16" name="图片 15">
            <a:extLst>
              <a:ext uri="{FF2B5EF4-FFF2-40B4-BE49-F238E27FC236}">
                <a16:creationId xmlns:a16="http://schemas.microsoft.com/office/drawing/2014/main" id="{1DA889A7-19E1-4EBE-8977-91B6557A0ADC}"/>
              </a:ext>
            </a:extLst>
          </p:cNvPr>
          <p:cNvPicPr>
            <a:picLocks noChangeAspect="1"/>
          </p:cNvPicPr>
          <p:nvPr/>
        </p:nvPicPr>
        <p:blipFill>
          <a:blip r:embed="rId7"/>
          <a:stretch>
            <a:fillRect/>
          </a:stretch>
        </p:blipFill>
        <p:spPr>
          <a:xfrm>
            <a:off x="3937749" y="908769"/>
            <a:ext cx="4233851" cy="4558065"/>
          </a:xfrm>
          <a:prstGeom prst="rect">
            <a:avLst/>
          </a:prstGeom>
        </p:spPr>
      </p:pic>
      <p:sp>
        <p:nvSpPr>
          <p:cNvPr id="114" name="文本框 113">
            <a:extLst>
              <a:ext uri="{FF2B5EF4-FFF2-40B4-BE49-F238E27FC236}">
                <a16:creationId xmlns:a16="http://schemas.microsoft.com/office/drawing/2014/main" id="{20209AAE-7B10-467B-B114-249EE1FF1EE3}"/>
              </a:ext>
            </a:extLst>
          </p:cNvPr>
          <p:cNvSpPr txBox="1"/>
          <p:nvPr/>
        </p:nvSpPr>
        <p:spPr>
          <a:xfrm>
            <a:off x="4567259" y="2105445"/>
            <a:ext cx="777186" cy="707886"/>
          </a:xfrm>
          <a:prstGeom prst="rect">
            <a:avLst/>
          </a:prstGeom>
          <a:noFill/>
        </p:spPr>
        <p:txBody>
          <a:bodyPr wrap="square" rtlCol="0">
            <a:spAutoFit/>
          </a:bodyPr>
          <a:lstStyle/>
          <a:p>
            <a:pPr algn="ctr"/>
            <a:r>
              <a:rPr lang="en-US" altLang="zh-CN" sz="4000" dirty="0">
                <a:solidFill>
                  <a:schemeClr val="tx1">
                    <a:lumMod val="75000"/>
                    <a:lumOff val="25000"/>
                  </a:schemeClr>
                </a:solidFill>
                <a:latin typeface="Impact" panose="020B0806030902050204" pitchFamily="34" charset="0"/>
                <a:ea typeface="汉仪夏日体W" panose="00020600040101010101" pitchFamily="18" charset="-122"/>
              </a:rPr>
              <a:t>01</a:t>
            </a:r>
            <a:endParaRPr lang="zh-CN" altLang="en-US" sz="4000" dirty="0">
              <a:solidFill>
                <a:schemeClr val="tx1">
                  <a:lumMod val="75000"/>
                  <a:lumOff val="25000"/>
                </a:schemeClr>
              </a:solidFill>
              <a:latin typeface="Impact" panose="020B0806030902050204" pitchFamily="34" charset="0"/>
              <a:ea typeface="汉仪夏日体W" panose="00020600040101010101" pitchFamily="18" charset="-122"/>
            </a:endParaRPr>
          </a:p>
        </p:txBody>
      </p:sp>
      <p:pic>
        <p:nvPicPr>
          <p:cNvPr id="19" name="图片 18">
            <a:extLst>
              <a:ext uri="{FF2B5EF4-FFF2-40B4-BE49-F238E27FC236}">
                <a16:creationId xmlns:a16="http://schemas.microsoft.com/office/drawing/2014/main" id="{AAF06224-66D5-4EDF-B567-735310A4C1C0}"/>
              </a:ext>
            </a:extLst>
          </p:cNvPr>
          <p:cNvPicPr>
            <a:picLocks noChangeAspect="1"/>
          </p:cNvPicPr>
          <p:nvPr/>
        </p:nvPicPr>
        <p:blipFill>
          <a:blip r:embed="rId8"/>
          <a:stretch>
            <a:fillRect/>
          </a:stretch>
        </p:blipFill>
        <p:spPr>
          <a:xfrm>
            <a:off x="9431031" y="2078823"/>
            <a:ext cx="2523963" cy="2505673"/>
          </a:xfrm>
          <a:prstGeom prst="rect">
            <a:avLst/>
          </a:prstGeom>
        </p:spPr>
      </p:pic>
      <p:pic>
        <p:nvPicPr>
          <p:cNvPr id="20" name="图片 19">
            <a:extLst>
              <a:ext uri="{FF2B5EF4-FFF2-40B4-BE49-F238E27FC236}">
                <a16:creationId xmlns:a16="http://schemas.microsoft.com/office/drawing/2014/main" id="{F8185D55-0902-4A6D-B63F-DA65073A47BF}"/>
              </a:ext>
            </a:extLst>
          </p:cNvPr>
          <p:cNvPicPr>
            <a:picLocks noChangeAspect="1"/>
          </p:cNvPicPr>
          <p:nvPr/>
        </p:nvPicPr>
        <p:blipFill>
          <a:blip r:embed="rId9"/>
          <a:stretch>
            <a:fillRect/>
          </a:stretch>
        </p:blipFill>
        <p:spPr>
          <a:xfrm>
            <a:off x="9449050" y="1871700"/>
            <a:ext cx="871804" cy="865707"/>
          </a:xfrm>
          <a:prstGeom prst="rect">
            <a:avLst/>
          </a:prstGeom>
        </p:spPr>
      </p:pic>
      <p:pic>
        <p:nvPicPr>
          <p:cNvPr id="21" name="图片 20">
            <a:extLst>
              <a:ext uri="{FF2B5EF4-FFF2-40B4-BE49-F238E27FC236}">
                <a16:creationId xmlns:a16="http://schemas.microsoft.com/office/drawing/2014/main" id="{21C64A99-3D07-4E95-BDBD-4A2FD9F8B721}"/>
              </a:ext>
            </a:extLst>
          </p:cNvPr>
          <p:cNvPicPr>
            <a:picLocks noChangeAspect="1"/>
          </p:cNvPicPr>
          <p:nvPr/>
        </p:nvPicPr>
        <p:blipFill>
          <a:blip r:embed="rId10"/>
          <a:stretch>
            <a:fillRect/>
          </a:stretch>
        </p:blipFill>
        <p:spPr>
          <a:xfrm>
            <a:off x="234585" y="5381592"/>
            <a:ext cx="2109790" cy="1563027"/>
          </a:xfrm>
          <a:prstGeom prst="rect">
            <a:avLst/>
          </a:prstGeom>
        </p:spPr>
      </p:pic>
      <p:pic>
        <p:nvPicPr>
          <p:cNvPr id="23" name="图片 22">
            <a:extLst>
              <a:ext uri="{FF2B5EF4-FFF2-40B4-BE49-F238E27FC236}">
                <a16:creationId xmlns:a16="http://schemas.microsoft.com/office/drawing/2014/main" id="{2F06EBA9-0539-4CDB-B423-45758EBC76FF}"/>
              </a:ext>
            </a:extLst>
          </p:cNvPr>
          <p:cNvPicPr>
            <a:picLocks noChangeAspect="1"/>
          </p:cNvPicPr>
          <p:nvPr/>
        </p:nvPicPr>
        <p:blipFill>
          <a:blip r:embed="rId11"/>
          <a:stretch>
            <a:fillRect/>
          </a:stretch>
        </p:blipFill>
        <p:spPr>
          <a:xfrm>
            <a:off x="9839627" y="5358275"/>
            <a:ext cx="2175511" cy="1620061"/>
          </a:xfrm>
          <a:prstGeom prst="rect">
            <a:avLst/>
          </a:prstGeom>
        </p:spPr>
      </p:pic>
      <p:sp>
        <p:nvSpPr>
          <p:cNvPr id="24" name="文本框 23">
            <a:extLst>
              <a:ext uri="{FF2B5EF4-FFF2-40B4-BE49-F238E27FC236}">
                <a16:creationId xmlns:a16="http://schemas.microsoft.com/office/drawing/2014/main" id="{9C98C2EB-5E4C-43D5-BB7A-01F13E6E62D8}"/>
              </a:ext>
            </a:extLst>
          </p:cNvPr>
          <p:cNvSpPr txBox="1"/>
          <p:nvPr/>
        </p:nvSpPr>
        <p:spPr>
          <a:xfrm>
            <a:off x="5216645" y="2197778"/>
            <a:ext cx="2431363" cy="523220"/>
          </a:xfrm>
          <a:prstGeom prst="rect">
            <a:avLst/>
          </a:prstGeom>
          <a:noFill/>
        </p:spPr>
        <p:txBody>
          <a:bodyPr wrap="square" rtlCol="0">
            <a:spAutoFit/>
          </a:bodyPr>
          <a:lstStyle/>
          <a:p>
            <a:pPr algn="ctr"/>
            <a:r>
              <a:rPr lang="zh-CN" altLang="en-US" sz="2800" dirty="0">
                <a:solidFill>
                  <a:schemeClr val="tx1">
                    <a:lumMod val="75000"/>
                    <a:lumOff val="25000"/>
                  </a:schemeClr>
                </a:solidFill>
                <a:latin typeface="汉仪夏日体W" panose="00020600040101010101" pitchFamily="18" charset="-122"/>
                <a:ea typeface="汉仪夏日体W" panose="00020600040101010101" pitchFamily="18" charset="-122"/>
              </a:rPr>
              <a:t>目标网站分析</a:t>
            </a:r>
          </a:p>
        </p:txBody>
      </p:sp>
      <p:pic>
        <p:nvPicPr>
          <p:cNvPr id="22" name="图片 21">
            <a:extLst>
              <a:ext uri="{FF2B5EF4-FFF2-40B4-BE49-F238E27FC236}">
                <a16:creationId xmlns:a16="http://schemas.microsoft.com/office/drawing/2014/main" id="{B798A7A3-DDB5-4F7C-A674-05D3720D241E}"/>
              </a:ext>
            </a:extLst>
          </p:cNvPr>
          <p:cNvPicPr>
            <a:picLocks noChangeAspect="1"/>
          </p:cNvPicPr>
          <p:nvPr/>
        </p:nvPicPr>
        <p:blipFill rotWithShape="1">
          <a:blip r:embed="rId12"/>
          <a:srcRect r="59575"/>
          <a:stretch/>
        </p:blipFill>
        <p:spPr>
          <a:xfrm>
            <a:off x="9840686" y="700328"/>
            <a:ext cx="1581397" cy="567580"/>
          </a:xfrm>
          <a:prstGeom prst="rect">
            <a:avLst/>
          </a:prstGeom>
        </p:spPr>
      </p:pic>
      <p:pic>
        <p:nvPicPr>
          <p:cNvPr id="26" name="图片 25">
            <a:extLst>
              <a:ext uri="{FF2B5EF4-FFF2-40B4-BE49-F238E27FC236}">
                <a16:creationId xmlns:a16="http://schemas.microsoft.com/office/drawing/2014/main" id="{2B579779-48D3-4F4C-8FC8-41E2AFBD0EB1}"/>
              </a:ext>
            </a:extLst>
          </p:cNvPr>
          <p:cNvPicPr>
            <a:picLocks noChangeAspect="1"/>
          </p:cNvPicPr>
          <p:nvPr/>
        </p:nvPicPr>
        <p:blipFill rotWithShape="1">
          <a:blip r:embed="rId12"/>
          <a:srcRect l="79894" t="-7176" r="-2213" b="34190"/>
          <a:stretch/>
        </p:blipFill>
        <p:spPr>
          <a:xfrm>
            <a:off x="1688602" y="733680"/>
            <a:ext cx="1125990" cy="534227"/>
          </a:xfrm>
          <a:prstGeom prst="rect">
            <a:avLst/>
          </a:prstGeom>
        </p:spPr>
      </p:pic>
    </p:spTree>
    <p:extLst>
      <p:ext uri="{BB962C8B-B14F-4D97-AF65-F5344CB8AC3E}">
        <p14:creationId xmlns:p14="http://schemas.microsoft.com/office/powerpoint/2010/main" val="17913181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750"/>
                                        <p:tgtEl>
                                          <p:spTgt spid="2"/>
                                        </p:tgtEl>
                                      </p:cBhvr>
                                    </p:animEffect>
                                  </p:childTnLst>
                                </p:cTn>
                              </p:par>
                            </p:childTnLst>
                          </p:cTn>
                        </p:par>
                        <p:par>
                          <p:cTn id="8" fill="hold">
                            <p:stCondLst>
                              <p:cond delay="750"/>
                            </p:stCondLst>
                            <p:childTnLst>
                              <p:par>
                                <p:cTn id="9" presetID="42"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750"/>
                                        <p:tgtEl>
                                          <p:spTgt spid="21"/>
                                        </p:tgtEl>
                                      </p:cBhvr>
                                    </p:animEffect>
                                    <p:anim calcmode="lin" valueType="num">
                                      <p:cBhvr>
                                        <p:cTn id="12" dur="750" fill="hold"/>
                                        <p:tgtEl>
                                          <p:spTgt spid="21"/>
                                        </p:tgtEl>
                                        <p:attrNameLst>
                                          <p:attrName>ppt_x</p:attrName>
                                        </p:attrNameLst>
                                      </p:cBhvr>
                                      <p:tavLst>
                                        <p:tav tm="0">
                                          <p:val>
                                            <p:strVal val="#ppt_x"/>
                                          </p:val>
                                        </p:tav>
                                        <p:tav tm="100000">
                                          <p:val>
                                            <p:strVal val="#ppt_x"/>
                                          </p:val>
                                        </p:tav>
                                      </p:tavLst>
                                    </p:anim>
                                    <p:anim calcmode="lin" valueType="num">
                                      <p:cBhvr>
                                        <p:cTn id="13" dur="75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750"/>
                                        <p:tgtEl>
                                          <p:spTgt spid="23"/>
                                        </p:tgtEl>
                                      </p:cBhvr>
                                    </p:animEffect>
                                    <p:anim calcmode="lin" valueType="num">
                                      <p:cBhvr>
                                        <p:cTn id="17" dur="750" fill="hold"/>
                                        <p:tgtEl>
                                          <p:spTgt spid="23"/>
                                        </p:tgtEl>
                                        <p:attrNameLst>
                                          <p:attrName>ppt_x</p:attrName>
                                        </p:attrNameLst>
                                      </p:cBhvr>
                                      <p:tavLst>
                                        <p:tav tm="0">
                                          <p:val>
                                            <p:strVal val="#ppt_x"/>
                                          </p:val>
                                        </p:tav>
                                        <p:tav tm="100000">
                                          <p:val>
                                            <p:strVal val="#ppt_x"/>
                                          </p:val>
                                        </p:tav>
                                      </p:tavLst>
                                    </p:anim>
                                    <p:anim calcmode="lin" valueType="num">
                                      <p:cBhvr>
                                        <p:cTn id="18" dur="750" fill="hold"/>
                                        <p:tgtEl>
                                          <p:spTgt spid="23"/>
                                        </p:tgtEl>
                                        <p:attrNameLst>
                                          <p:attrName>ppt_y</p:attrName>
                                        </p:attrNameLst>
                                      </p:cBhvr>
                                      <p:tavLst>
                                        <p:tav tm="0">
                                          <p:val>
                                            <p:strVal val="#ppt_y+.1"/>
                                          </p:val>
                                        </p:tav>
                                        <p:tav tm="100000">
                                          <p:val>
                                            <p:strVal val="#ppt_y"/>
                                          </p:val>
                                        </p:tav>
                                      </p:tavLst>
                                    </p:anim>
                                  </p:childTnLst>
                                </p:cTn>
                              </p:par>
                              <p:par>
                                <p:cTn id="19" presetID="2" presetClass="entr" presetSubtype="8" fill="hold" nodeType="withEffect">
                                  <p:stCondLst>
                                    <p:cond delay="25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0-#ppt_w/2"/>
                                          </p:val>
                                        </p:tav>
                                        <p:tav tm="100000">
                                          <p:val>
                                            <p:strVal val="#ppt_x"/>
                                          </p:val>
                                        </p:tav>
                                      </p:tavLst>
                                    </p:anim>
                                    <p:anim calcmode="lin" valueType="num">
                                      <p:cBhvr additive="base">
                                        <p:cTn id="22" dur="500" fill="hold"/>
                                        <p:tgtEl>
                                          <p:spTgt spid="26"/>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25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1+#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42"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750"/>
                                        <p:tgtEl>
                                          <p:spTgt spid="16"/>
                                        </p:tgtEl>
                                      </p:cBhvr>
                                    </p:animEffect>
                                    <p:anim calcmode="lin" valueType="num">
                                      <p:cBhvr>
                                        <p:cTn id="31" dur="750" fill="hold"/>
                                        <p:tgtEl>
                                          <p:spTgt spid="16"/>
                                        </p:tgtEl>
                                        <p:attrNameLst>
                                          <p:attrName>ppt_x</p:attrName>
                                        </p:attrNameLst>
                                      </p:cBhvr>
                                      <p:tavLst>
                                        <p:tav tm="0">
                                          <p:val>
                                            <p:strVal val="#ppt_x"/>
                                          </p:val>
                                        </p:tav>
                                        <p:tav tm="100000">
                                          <p:val>
                                            <p:strVal val="#ppt_x"/>
                                          </p:val>
                                        </p:tav>
                                      </p:tavLst>
                                    </p:anim>
                                    <p:anim calcmode="lin" valueType="num">
                                      <p:cBhvr>
                                        <p:cTn id="32" dur="750" fill="hold"/>
                                        <p:tgtEl>
                                          <p:spTgt spid="16"/>
                                        </p:tgtEl>
                                        <p:attrNameLst>
                                          <p:attrName>ppt_y</p:attrName>
                                        </p:attrNameLst>
                                      </p:cBhvr>
                                      <p:tavLst>
                                        <p:tav tm="0">
                                          <p:val>
                                            <p:strVal val="#ppt_y+.1"/>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par>
                                <p:cTn id="37" presetID="22" presetClass="entr" presetSubtype="1"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500"/>
                                        <p:tgtEl>
                                          <p:spTgt spid="19"/>
                                        </p:tgtEl>
                                      </p:cBhvr>
                                    </p:animEffect>
                                  </p:childTnLst>
                                </p:cTn>
                              </p:par>
                            </p:childTnLst>
                          </p:cTn>
                        </p:par>
                        <p:par>
                          <p:cTn id="40" fill="hold">
                            <p:stCondLst>
                              <p:cond delay="2250"/>
                            </p:stCondLst>
                            <p:childTnLst>
                              <p:par>
                                <p:cTn id="41" presetID="38" presetClass="entr" presetSubtype="0" accel="50000" fill="hold" grpId="0" nodeType="afterEffect">
                                  <p:stCondLst>
                                    <p:cond delay="0"/>
                                  </p:stCondLst>
                                  <p:iterate type="lt">
                                    <p:tmPct val="50000"/>
                                  </p:iterate>
                                  <p:childTnLst>
                                    <p:set>
                                      <p:cBhvr>
                                        <p:cTn id="42" dur="1" fill="hold">
                                          <p:stCondLst>
                                            <p:cond delay="0"/>
                                          </p:stCondLst>
                                        </p:cTn>
                                        <p:tgtEl>
                                          <p:spTgt spid="114"/>
                                        </p:tgtEl>
                                        <p:attrNameLst>
                                          <p:attrName>style.visibility</p:attrName>
                                        </p:attrNameLst>
                                      </p:cBhvr>
                                      <p:to>
                                        <p:strVal val="visible"/>
                                      </p:to>
                                    </p:set>
                                    <p:set>
                                      <p:cBhvr>
                                        <p:cTn id="43" dur="227" fill="hold">
                                          <p:stCondLst>
                                            <p:cond delay="0"/>
                                          </p:stCondLst>
                                        </p:cTn>
                                        <p:tgtEl>
                                          <p:spTgt spid="114"/>
                                        </p:tgtEl>
                                        <p:attrNameLst>
                                          <p:attrName>style.rotation</p:attrName>
                                        </p:attrNameLst>
                                      </p:cBhvr>
                                      <p:to>
                                        <p:strVal val="-45.0"/>
                                      </p:to>
                                    </p:set>
                                    <p:anim calcmode="lin" valueType="num">
                                      <p:cBhvr>
                                        <p:cTn id="44" dur="227" fill="hold">
                                          <p:stCondLst>
                                            <p:cond delay="227"/>
                                          </p:stCondLst>
                                        </p:cTn>
                                        <p:tgtEl>
                                          <p:spTgt spid="114"/>
                                        </p:tgtEl>
                                        <p:attrNameLst>
                                          <p:attrName>style.rotation</p:attrName>
                                        </p:attrNameLst>
                                      </p:cBhvr>
                                      <p:tavLst>
                                        <p:tav tm="0">
                                          <p:val>
                                            <p:fltVal val="-45"/>
                                          </p:val>
                                        </p:tav>
                                        <p:tav tm="69900">
                                          <p:val>
                                            <p:fltVal val="45"/>
                                          </p:val>
                                        </p:tav>
                                        <p:tav tm="100000">
                                          <p:val>
                                            <p:fltVal val="0"/>
                                          </p:val>
                                        </p:tav>
                                      </p:tavLst>
                                    </p:anim>
                                    <p:anim calcmode="lin" valueType="num">
                                      <p:cBhvr>
                                        <p:cTn id="45" dur="227" fill="hold">
                                          <p:stCondLst>
                                            <p:cond delay="0"/>
                                          </p:stCondLst>
                                        </p:cTn>
                                        <p:tgtEl>
                                          <p:spTgt spid="114"/>
                                        </p:tgtEl>
                                        <p:attrNameLst>
                                          <p:attrName>ppt_y</p:attrName>
                                        </p:attrNameLst>
                                      </p:cBhvr>
                                      <p:tavLst>
                                        <p:tav tm="0">
                                          <p:val>
                                            <p:strVal val="#ppt_y-1"/>
                                          </p:val>
                                        </p:tav>
                                        <p:tav tm="100000">
                                          <p:val>
                                            <p:strVal val="#ppt_y-(0.354*#ppt_w-0.172*#ppt_h)"/>
                                          </p:val>
                                        </p:tav>
                                      </p:tavLst>
                                    </p:anim>
                                    <p:anim calcmode="lin" valueType="num">
                                      <p:cBhvr>
                                        <p:cTn id="46" dur="78" decel="50000" autoRev="1" fill="hold">
                                          <p:stCondLst>
                                            <p:cond delay="227"/>
                                          </p:stCondLst>
                                        </p:cTn>
                                        <p:tgtEl>
                                          <p:spTgt spid="114"/>
                                        </p:tgtEl>
                                        <p:attrNameLst>
                                          <p:attrName>ppt_y</p:attrName>
                                        </p:attrNameLst>
                                      </p:cBhvr>
                                      <p:tavLst>
                                        <p:tav tm="0">
                                          <p:val>
                                            <p:strVal val="#ppt_y-(0.354*#ppt_w-0.172*#ppt_h)"/>
                                          </p:val>
                                        </p:tav>
                                        <p:tav tm="100000">
                                          <p:val>
                                            <p:strVal val="#ppt_y-(0.354*#ppt_w-0.172*#ppt_h)-#ppt_h/2"/>
                                          </p:val>
                                        </p:tav>
                                      </p:tavLst>
                                    </p:anim>
                                    <p:anim calcmode="lin" valueType="num">
                                      <p:cBhvr>
                                        <p:cTn id="47" dur="68" fill="hold">
                                          <p:stCondLst>
                                            <p:cond delay="432"/>
                                          </p:stCondLst>
                                        </p:cTn>
                                        <p:tgtEl>
                                          <p:spTgt spid="114"/>
                                        </p:tgtEl>
                                        <p:attrNameLst>
                                          <p:attrName>ppt_y</p:attrName>
                                        </p:attrNameLst>
                                      </p:cBhvr>
                                      <p:tavLst>
                                        <p:tav tm="0">
                                          <p:val>
                                            <p:strVal val="#ppt_y-(0.354*#ppt_w-0.172*#ppt_h)"/>
                                          </p:val>
                                        </p:tav>
                                        <p:tav tm="100000">
                                          <p:val>
                                            <p:strVal val="#ppt_y"/>
                                          </p:val>
                                        </p:tav>
                                      </p:tavLst>
                                    </p:anim>
                                  </p:childTnLst>
                                </p:cTn>
                              </p:par>
                            </p:childTnLst>
                          </p:cTn>
                        </p:par>
                        <p:par>
                          <p:cTn id="48" fill="hold">
                            <p:stCondLst>
                              <p:cond delay="3000"/>
                            </p:stCondLst>
                            <p:childTnLst>
                              <p:par>
                                <p:cTn id="49" presetID="2" presetClass="entr" presetSubtype="2" fill="hold" grpId="0" nodeType="afterEffect">
                                  <p:stCondLst>
                                    <p:cond delay="0"/>
                                  </p:stCondLst>
                                  <p:iterate type="lt">
                                    <p:tmPct val="10000"/>
                                  </p:iterate>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1+#ppt_w/2"/>
                                          </p:val>
                                        </p:tav>
                                        <p:tav tm="100000">
                                          <p:val>
                                            <p:strVal val="#ppt_x"/>
                                          </p:val>
                                        </p:tav>
                                      </p:tavLst>
                                    </p:anim>
                                    <p:anim calcmode="lin" valueType="num">
                                      <p:cBhvr additive="base">
                                        <p:cTn id="5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A1DC7A3-816F-46E4-9100-846497B74238}"/>
              </a:ext>
            </a:extLst>
          </p:cNvPr>
          <p:cNvPicPr>
            <a:picLocks noChangeAspect="1"/>
          </p:cNvPicPr>
          <p:nvPr/>
        </p:nvPicPr>
        <p:blipFill>
          <a:blip r:embed="rId3"/>
          <a:stretch>
            <a:fillRect/>
          </a:stretch>
        </p:blipFill>
        <p:spPr>
          <a:xfrm>
            <a:off x="722352" y="297309"/>
            <a:ext cx="676715" cy="707197"/>
          </a:xfrm>
          <a:prstGeom prst="rect">
            <a:avLst/>
          </a:prstGeom>
        </p:spPr>
      </p:pic>
      <p:sp>
        <p:nvSpPr>
          <p:cNvPr id="25" name="文本框 24">
            <a:extLst>
              <a:ext uri="{FF2B5EF4-FFF2-40B4-BE49-F238E27FC236}">
                <a16:creationId xmlns:a16="http://schemas.microsoft.com/office/drawing/2014/main" id="{B530A438-E5D1-4114-9650-A1BEE01763C3}"/>
              </a:ext>
            </a:extLst>
          </p:cNvPr>
          <p:cNvSpPr txBox="1"/>
          <p:nvPr/>
        </p:nvSpPr>
        <p:spPr>
          <a:xfrm>
            <a:off x="1511658" y="358519"/>
            <a:ext cx="5381294" cy="58477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目标网站分析</a:t>
            </a:r>
            <a:endParaRPr lang="en-US" altLang="zh-CN"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3" name="图形 2">
            <a:extLst>
              <a:ext uri="{FF2B5EF4-FFF2-40B4-BE49-F238E27FC236}">
                <a16:creationId xmlns:a16="http://schemas.microsoft.com/office/drawing/2014/main" id="{BDA767B5-A1BB-D421-BE78-57E41D448B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69492" y="4933869"/>
            <a:ext cx="5343525" cy="752475"/>
          </a:xfrm>
          <a:prstGeom prst="rect">
            <a:avLst/>
          </a:prstGeom>
        </p:spPr>
      </p:pic>
      <p:pic>
        <p:nvPicPr>
          <p:cNvPr id="5" name="图片 4">
            <a:extLst>
              <a:ext uri="{FF2B5EF4-FFF2-40B4-BE49-F238E27FC236}">
                <a16:creationId xmlns:a16="http://schemas.microsoft.com/office/drawing/2014/main" id="{69C5C48B-3E35-DAED-B573-6BB51AEB92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4809" y="877983"/>
            <a:ext cx="2225391" cy="584775"/>
          </a:xfrm>
          <a:prstGeom prst="rect">
            <a:avLst/>
          </a:prstGeom>
        </p:spPr>
      </p:pic>
      <p:pic>
        <p:nvPicPr>
          <p:cNvPr id="7" name="图片 6">
            <a:extLst>
              <a:ext uri="{FF2B5EF4-FFF2-40B4-BE49-F238E27FC236}">
                <a16:creationId xmlns:a16="http://schemas.microsoft.com/office/drawing/2014/main" id="{ED63A53F-D7CE-7E2E-80F3-BE3EDCBAA0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7610" y="3617846"/>
            <a:ext cx="1987291" cy="1047357"/>
          </a:xfrm>
          <a:prstGeom prst="rect">
            <a:avLst/>
          </a:prstGeom>
        </p:spPr>
      </p:pic>
      <p:pic>
        <p:nvPicPr>
          <p:cNvPr id="9" name="图片 8">
            <a:extLst>
              <a:ext uri="{FF2B5EF4-FFF2-40B4-BE49-F238E27FC236}">
                <a16:creationId xmlns:a16="http://schemas.microsoft.com/office/drawing/2014/main" id="{687F1370-F96E-671B-3BF6-DD2EC1113B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7610" y="2644330"/>
            <a:ext cx="2178626" cy="704850"/>
          </a:xfrm>
          <a:prstGeom prst="rect">
            <a:avLst/>
          </a:prstGeom>
        </p:spPr>
      </p:pic>
      <p:pic>
        <p:nvPicPr>
          <p:cNvPr id="11" name="图片 10">
            <a:extLst>
              <a:ext uri="{FF2B5EF4-FFF2-40B4-BE49-F238E27FC236}">
                <a16:creationId xmlns:a16="http://schemas.microsoft.com/office/drawing/2014/main" id="{CE972B85-FB12-B660-C4F9-CCD6CE6027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24731" y="1788595"/>
            <a:ext cx="2195469" cy="584775"/>
          </a:xfrm>
          <a:prstGeom prst="rect">
            <a:avLst/>
          </a:prstGeom>
        </p:spPr>
      </p:pic>
      <p:sp>
        <p:nvSpPr>
          <p:cNvPr id="12" name="文本框 11">
            <a:extLst>
              <a:ext uri="{FF2B5EF4-FFF2-40B4-BE49-F238E27FC236}">
                <a16:creationId xmlns:a16="http://schemas.microsoft.com/office/drawing/2014/main" id="{BC74CB25-3266-BE72-06E1-30F3E4A2B12D}"/>
              </a:ext>
            </a:extLst>
          </p:cNvPr>
          <p:cNvSpPr txBox="1"/>
          <p:nvPr/>
        </p:nvSpPr>
        <p:spPr>
          <a:xfrm>
            <a:off x="2771800" y="1496207"/>
            <a:ext cx="3124200" cy="584775"/>
          </a:xfrm>
          <a:prstGeom prst="rect">
            <a:avLst/>
          </a:prstGeom>
          <a:noFill/>
        </p:spPr>
        <p:txBody>
          <a:bodyPr wrap="square" rtlCol="0">
            <a:spAutoFit/>
          </a:bodyPr>
          <a:lstStyle/>
          <a:p>
            <a:r>
              <a:rPr lang="zh-CN" altLang="en-US" sz="3200" dirty="0"/>
              <a:t>综合类</a:t>
            </a:r>
          </a:p>
        </p:txBody>
      </p:sp>
      <p:sp>
        <p:nvSpPr>
          <p:cNvPr id="15" name="文本框 14">
            <a:extLst>
              <a:ext uri="{FF2B5EF4-FFF2-40B4-BE49-F238E27FC236}">
                <a16:creationId xmlns:a16="http://schemas.microsoft.com/office/drawing/2014/main" id="{62BC7869-E5D8-F929-ECB1-F8DA44F385DD}"/>
              </a:ext>
            </a:extLst>
          </p:cNvPr>
          <p:cNvSpPr txBox="1"/>
          <p:nvPr/>
        </p:nvSpPr>
        <p:spPr>
          <a:xfrm>
            <a:off x="2771800" y="2764405"/>
            <a:ext cx="3124200" cy="584775"/>
          </a:xfrm>
          <a:prstGeom prst="rect">
            <a:avLst/>
          </a:prstGeom>
          <a:noFill/>
        </p:spPr>
        <p:txBody>
          <a:bodyPr wrap="square" rtlCol="0">
            <a:spAutoFit/>
          </a:bodyPr>
          <a:lstStyle/>
          <a:p>
            <a:r>
              <a:rPr lang="zh-CN" altLang="en-US" sz="3200" dirty="0"/>
              <a:t>娱乐类</a:t>
            </a:r>
          </a:p>
        </p:txBody>
      </p:sp>
      <p:sp>
        <p:nvSpPr>
          <p:cNvPr id="17" name="文本框 16">
            <a:extLst>
              <a:ext uri="{FF2B5EF4-FFF2-40B4-BE49-F238E27FC236}">
                <a16:creationId xmlns:a16="http://schemas.microsoft.com/office/drawing/2014/main" id="{6F36698C-F483-0157-6F06-683E127FDC02}"/>
              </a:ext>
            </a:extLst>
          </p:cNvPr>
          <p:cNvSpPr txBox="1"/>
          <p:nvPr/>
        </p:nvSpPr>
        <p:spPr>
          <a:xfrm>
            <a:off x="2957099" y="3849137"/>
            <a:ext cx="3124200" cy="584775"/>
          </a:xfrm>
          <a:prstGeom prst="rect">
            <a:avLst/>
          </a:prstGeom>
          <a:noFill/>
        </p:spPr>
        <p:txBody>
          <a:bodyPr wrap="square" rtlCol="0">
            <a:spAutoFit/>
          </a:bodyPr>
          <a:lstStyle/>
          <a:p>
            <a:r>
              <a:rPr lang="zh-CN" altLang="en-US" sz="3200" dirty="0"/>
              <a:t>国家</a:t>
            </a:r>
          </a:p>
        </p:txBody>
      </p:sp>
      <p:sp>
        <p:nvSpPr>
          <p:cNvPr id="20" name="文本框 19">
            <a:extLst>
              <a:ext uri="{FF2B5EF4-FFF2-40B4-BE49-F238E27FC236}">
                <a16:creationId xmlns:a16="http://schemas.microsoft.com/office/drawing/2014/main" id="{4561D115-AC3B-DA1E-E8B3-D8C9AACC5C2C}"/>
              </a:ext>
            </a:extLst>
          </p:cNvPr>
          <p:cNvSpPr txBox="1"/>
          <p:nvPr/>
        </p:nvSpPr>
        <p:spPr>
          <a:xfrm>
            <a:off x="2771800" y="5117335"/>
            <a:ext cx="3124200" cy="584775"/>
          </a:xfrm>
          <a:prstGeom prst="rect">
            <a:avLst/>
          </a:prstGeom>
          <a:noFill/>
        </p:spPr>
        <p:txBody>
          <a:bodyPr wrap="square" rtlCol="0">
            <a:spAutoFit/>
          </a:bodyPr>
          <a:lstStyle/>
          <a:p>
            <a:r>
              <a:rPr lang="zh-CN" altLang="en-US" sz="3200" dirty="0"/>
              <a:t>学术类</a:t>
            </a:r>
          </a:p>
        </p:txBody>
      </p:sp>
      <p:cxnSp>
        <p:nvCxnSpPr>
          <p:cNvPr id="22" name="直接箭头连接符 21">
            <a:extLst>
              <a:ext uri="{FF2B5EF4-FFF2-40B4-BE49-F238E27FC236}">
                <a16:creationId xmlns:a16="http://schemas.microsoft.com/office/drawing/2014/main" id="{18122562-77D9-0D05-D739-78127F322DD1}"/>
              </a:ext>
            </a:extLst>
          </p:cNvPr>
          <p:cNvCxnSpPr/>
          <p:nvPr/>
        </p:nvCxnSpPr>
        <p:spPr>
          <a:xfrm flipV="1">
            <a:off x="4333900" y="1295400"/>
            <a:ext cx="2724125" cy="493194"/>
          </a:xfrm>
          <a:prstGeom prst="straightConnector1">
            <a:avLst/>
          </a:prstGeom>
          <a:ln w="19050">
            <a:solidFill>
              <a:srgbClr val="472F1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EE71F724-6E74-043E-E958-F518886E68E1}"/>
              </a:ext>
            </a:extLst>
          </p:cNvPr>
          <p:cNvCxnSpPr>
            <a:cxnSpLocks/>
            <a:endCxn id="11" idx="1"/>
          </p:cNvCxnSpPr>
          <p:nvPr/>
        </p:nvCxnSpPr>
        <p:spPr>
          <a:xfrm>
            <a:off x="4333900" y="1814864"/>
            <a:ext cx="2890831" cy="266119"/>
          </a:xfrm>
          <a:prstGeom prst="straightConnector1">
            <a:avLst/>
          </a:prstGeom>
          <a:ln w="19050">
            <a:solidFill>
              <a:srgbClr val="472F1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6115238F-FAF6-3759-2305-10EF4E3C0A5F}"/>
              </a:ext>
            </a:extLst>
          </p:cNvPr>
          <p:cNvCxnSpPr>
            <a:cxnSpLocks/>
            <a:endCxn id="9" idx="1"/>
          </p:cNvCxnSpPr>
          <p:nvPr/>
        </p:nvCxnSpPr>
        <p:spPr>
          <a:xfrm flipV="1">
            <a:off x="4333900" y="2996755"/>
            <a:ext cx="2913710" cy="60037"/>
          </a:xfrm>
          <a:prstGeom prst="straightConnector1">
            <a:avLst/>
          </a:prstGeom>
          <a:ln w="19050">
            <a:solidFill>
              <a:srgbClr val="472F1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2A250B1-C2E7-633E-F34B-D11A6E049787}"/>
              </a:ext>
            </a:extLst>
          </p:cNvPr>
          <p:cNvCxnSpPr>
            <a:cxnSpLocks/>
          </p:cNvCxnSpPr>
          <p:nvPr/>
        </p:nvCxnSpPr>
        <p:spPr>
          <a:xfrm>
            <a:off x="4144315" y="4171542"/>
            <a:ext cx="2913710" cy="0"/>
          </a:xfrm>
          <a:prstGeom prst="straightConnector1">
            <a:avLst/>
          </a:prstGeom>
          <a:ln w="19050">
            <a:solidFill>
              <a:srgbClr val="472F1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6770F997-96FD-A21D-D570-F7B3B44B47AE}"/>
              </a:ext>
            </a:extLst>
          </p:cNvPr>
          <p:cNvCxnSpPr>
            <a:cxnSpLocks/>
          </p:cNvCxnSpPr>
          <p:nvPr/>
        </p:nvCxnSpPr>
        <p:spPr>
          <a:xfrm>
            <a:off x="4202305" y="5399789"/>
            <a:ext cx="1304455" cy="0"/>
          </a:xfrm>
          <a:prstGeom prst="straightConnector1">
            <a:avLst/>
          </a:prstGeom>
          <a:ln w="19050">
            <a:solidFill>
              <a:srgbClr val="472F1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37568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905"/>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5"/>
                                        </p:tgtEl>
                                        <p:attrNameLst>
                                          <p:attrName>ppt_y</p:attrName>
                                        </p:attrNameLst>
                                      </p:cBhvr>
                                      <p:tavLst>
                                        <p:tav tm="0">
                                          <p:val>
                                            <p:strVal val="#ppt_y"/>
                                          </p:val>
                                        </p:tav>
                                        <p:tav tm="100000">
                                          <p:val>
                                            <p:strVal val="#ppt_y"/>
                                          </p:val>
                                        </p:tav>
                                      </p:tavLst>
                                    </p:anim>
                                    <p:anim calcmode="lin" valueType="num">
                                      <p:cBhvr>
                                        <p:cTn id="13"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A1DC7A3-816F-46E4-9100-846497B74238}"/>
              </a:ext>
            </a:extLst>
          </p:cNvPr>
          <p:cNvPicPr>
            <a:picLocks noChangeAspect="1"/>
          </p:cNvPicPr>
          <p:nvPr/>
        </p:nvPicPr>
        <p:blipFill>
          <a:blip r:embed="rId3"/>
          <a:stretch>
            <a:fillRect/>
          </a:stretch>
        </p:blipFill>
        <p:spPr>
          <a:xfrm>
            <a:off x="722352" y="297309"/>
            <a:ext cx="676715" cy="707197"/>
          </a:xfrm>
          <a:prstGeom prst="rect">
            <a:avLst/>
          </a:prstGeom>
        </p:spPr>
      </p:pic>
      <p:sp>
        <p:nvSpPr>
          <p:cNvPr id="25" name="文本框 24">
            <a:extLst>
              <a:ext uri="{FF2B5EF4-FFF2-40B4-BE49-F238E27FC236}">
                <a16:creationId xmlns:a16="http://schemas.microsoft.com/office/drawing/2014/main" id="{B530A438-E5D1-4114-9650-A1BEE01763C3}"/>
              </a:ext>
            </a:extLst>
          </p:cNvPr>
          <p:cNvSpPr txBox="1"/>
          <p:nvPr/>
        </p:nvSpPr>
        <p:spPr>
          <a:xfrm>
            <a:off x="1511658" y="358519"/>
            <a:ext cx="5381294" cy="58477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分析种子页面</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en-US" altLang="zh-CN" sz="3200" dirty="0" err="1">
                <a:solidFill>
                  <a:schemeClr val="tx1">
                    <a:lumMod val="75000"/>
                    <a:lumOff val="25000"/>
                  </a:schemeClr>
                </a:solidFill>
                <a:latin typeface="汉仪夏日体W" panose="00020600040101010101" pitchFamily="18" charset="-122"/>
                <a:ea typeface="汉仪夏日体W" panose="00020600040101010101" pitchFamily="18" charset="-122"/>
              </a:rPr>
              <a:t>sina</a:t>
            </a:r>
            <a:endParaRPr lang="en-US" altLang="zh-CN"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2" name="图片 1">
            <a:extLst>
              <a:ext uri="{FF2B5EF4-FFF2-40B4-BE49-F238E27FC236}">
                <a16:creationId xmlns:a16="http://schemas.microsoft.com/office/drawing/2014/main" id="{6C15DD84-1B6B-6B02-CEA2-35FF762C9FB8}"/>
              </a:ext>
            </a:extLst>
          </p:cNvPr>
          <p:cNvPicPr>
            <a:picLocks noChangeAspect="1"/>
          </p:cNvPicPr>
          <p:nvPr/>
        </p:nvPicPr>
        <p:blipFill>
          <a:blip r:embed="rId4"/>
          <a:stretch>
            <a:fillRect/>
          </a:stretch>
        </p:blipFill>
        <p:spPr>
          <a:xfrm>
            <a:off x="1060709" y="943294"/>
            <a:ext cx="9566407" cy="5380960"/>
          </a:xfrm>
          <a:prstGeom prst="rect">
            <a:avLst/>
          </a:prstGeom>
        </p:spPr>
      </p:pic>
    </p:spTree>
    <p:extLst>
      <p:ext uri="{BB962C8B-B14F-4D97-AF65-F5344CB8AC3E}">
        <p14:creationId xmlns:p14="http://schemas.microsoft.com/office/powerpoint/2010/main" val="34154382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905"/>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5"/>
                                        </p:tgtEl>
                                        <p:attrNameLst>
                                          <p:attrName>ppt_y</p:attrName>
                                        </p:attrNameLst>
                                      </p:cBhvr>
                                      <p:tavLst>
                                        <p:tav tm="0">
                                          <p:val>
                                            <p:strVal val="#ppt_y"/>
                                          </p:val>
                                        </p:tav>
                                        <p:tav tm="100000">
                                          <p:val>
                                            <p:strVal val="#ppt_y"/>
                                          </p:val>
                                        </p:tav>
                                      </p:tavLst>
                                    </p:anim>
                                    <p:anim calcmode="lin" valueType="num">
                                      <p:cBhvr>
                                        <p:cTn id="13"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A1DC7A3-816F-46E4-9100-846497B74238}"/>
              </a:ext>
            </a:extLst>
          </p:cNvPr>
          <p:cNvPicPr>
            <a:picLocks noChangeAspect="1"/>
          </p:cNvPicPr>
          <p:nvPr/>
        </p:nvPicPr>
        <p:blipFill>
          <a:blip r:embed="rId3"/>
          <a:stretch>
            <a:fillRect/>
          </a:stretch>
        </p:blipFill>
        <p:spPr>
          <a:xfrm>
            <a:off x="722352" y="297309"/>
            <a:ext cx="676715" cy="707197"/>
          </a:xfrm>
          <a:prstGeom prst="rect">
            <a:avLst/>
          </a:prstGeom>
        </p:spPr>
      </p:pic>
      <p:sp>
        <p:nvSpPr>
          <p:cNvPr id="25" name="文本框 24">
            <a:extLst>
              <a:ext uri="{FF2B5EF4-FFF2-40B4-BE49-F238E27FC236}">
                <a16:creationId xmlns:a16="http://schemas.microsoft.com/office/drawing/2014/main" id="{B530A438-E5D1-4114-9650-A1BEE01763C3}"/>
              </a:ext>
            </a:extLst>
          </p:cNvPr>
          <p:cNvSpPr txBox="1"/>
          <p:nvPr/>
        </p:nvSpPr>
        <p:spPr>
          <a:xfrm>
            <a:off x="1511658" y="358519"/>
            <a:ext cx="5381294" cy="58477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分析内容页面</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en-US" altLang="zh-CN" sz="3200" dirty="0" err="1">
                <a:solidFill>
                  <a:schemeClr val="tx1">
                    <a:lumMod val="75000"/>
                    <a:lumOff val="25000"/>
                  </a:schemeClr>
                </a:solidFill>
                <a:latin typeface="汉仪夏日体W" panose="00020600040101010101" pitchFamily="18" charset="-122"/>
                <a:ea typeface="汉仪夏日体W" panose="00020600040101010101" pitchFamily="18" charset="-122"/>
              </a:rPr>
              <a:t>sina</a:t>
            </a:r>
            <a:endParaRPr lang="en-US" altLang="zh-CN"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3" name="图片 2">
            <a:extLst>
              <a:ext uri="{FF2B5EF4-FFF2-40B4-BE49-F238E27FC236}">
                <a16:creationId xmlns:a16="http://schemas.microsoft.com/office/drawing/2014/main" id="{2E049D3C-03F8-5DC6-5C1B-7A07FF23225A}"/>
              </a:ext>
            </a:extLst>
          </p:cNvPr>
          <p:cNvPicPr>
            <a:picLocks noChangeAspect="1"/>
          </p:cNvPicPr>
          <p:nvPr/>
        </p:nvPicPr>
        <p:blipFill rotWithShape="1">
          <a:blip r:embed="rId4"/>
          <a:srcRect l="1367" t="7485" r="13940"/>
          <a:stretch/>
        </p:blipFill>
        <p:spPr bwMode="auto">
          <a:xfrm>
            <a:off x="427395" y="1277778"/>
            <a:ext cx="11337210" cy="4302443"/>
          </a:xfrm>
          <a:prstGeom prst="rect">
            <a:avLst/>
          </a:prstGeom>
          <a:ln>
            <a:noFill/>
          </a:ln>
          <a:extLst>
            <a:ext uri="{53640926-AAD7-44D8-BBD7-CCE9431645EC}">
              <a14:shadowObscured xmlns:a14="http://schemas.microsoft.com/office/drawing/2010/main"/>
            </a:ext>
          </a:extLst>
        </p:spPr>
      </p:pic>
      <p:sp>
        <p:nvSpPr>
          <p:cNvPr id="4" name="文本框 3">
            <a:extLst>
              <a:ext uri="{FF2B5EF4-FFF2-40B4-BE49-F238E27FC236}">
                <a16:creationId xmlns:a16="http://schemas.microsoft.com/office/drawing/2014/main" id="{1E3D569F-F4A1-72B2-4B4F-0F8546CECA02}"/>
              </a:ext>
            </a:extLst>
          </p:cNvPr>
          <p:cNvSpPr txBox="1"/>
          <p:nvPr/>
        </p:nvSpPr>
        <p:spPr>
          <a:xfrm>
            <a:off x="7780433" y="2781812"/>
            <a:ext cx="3984172" cy="584775"/>
          </a:xfrm>
          <a:prstGeom prst="rect">
            <a:avLst/>
          </a:prstGeom>
          <a:noFill/>
        </p:spPr>
        <p:txBody>
          <a:bodyPr wrap="square" rtlCol="0">
            <a:spAutoFit/>
          </a:bodyPr>
          <a:lstStyle/>
          <a:p>
            <a:r>
              <a:rPr lang="en-US" altLang="zh-CN" sz="3200" dirty="0"/>
              <a:t>title</a:t>
            </a:r>
            <a:endParaRPr lang="zh-CN" altLang="en-US" sz="3200" dirty="0"/>
          </a:p>
        </p:txBody>
      </p:sp>
      <p:sp>
        <p:nvSpPr>
          <p:cNvPr id="5" name="文本框 4">
            <a:extLst>
              <a:ext uri="{FF2B5EF4-FFF2-40B4-BE49-F238E27FC236}">
                <a16:creationId xmlns:a16="http://schemas.microsoft.com/office/drawing/2014/main" id="{6C18713D-503B-1D2D-F8D0-53095346FC9F}"/>
              </a:ext>
            </a:extLst>
          </p:cNvPr>
          <p:cNvSpPr txBox="1"/>
          <p:nvPr/>
        </p:nvSpPr>
        <p:spPr>
          <a:xfrm>
            <a:off x="8610599" y="1426269"/>
            <a:ext cx="3984172" cy="584775"/>
          </a:xfrm>
          <a:prstGeom prst="rect">
            <a:avLst/>
          </a:prstGeom>
          <a:noFill/>
        </p:spPr>
        <p:txBody>
          <a:bodyPr wrap="square" rtlCol="0">
            <a:spAutoFit/>
          </a:bodyPr>
          <a:lstStyle/>
          <a:p>
            <a:r>
              <a:rPr lang="en-US" altLang="zh-CN" sz="3200" dirty="0"/>
              <a:t>keywords</a:t>
            </a:r>
            <a:endParaRPr lang="zh-CN" altLang="en-US" sz="3200" dirty="0"/>
          </a:p>
        </p:txBody>
      </p:sp>
      <p:sp>
        <p:nvSpPr>
          <p:cNvPr id="6" name="文本框 5">
            <a:extLst>
              <a:ext uri="{FF2B5EF4-FFF2-40B4-BE49-F238E27FC236}">
                <a16:creationId xmlns:a16="http://schemas.microsoft.com/office/drawing/2014/main" id="{6FAA019B-CAD2-052F-39B5-20DD822791A0}"/>
              </a:ext>
            </a:extLst>
          </p:cNvPr>
          <p:cNvSpPr txBox="1"/>
          <p:nvPr/>
        </p:nvSpPr>
        <p:spPr>
          <a:xfrm>
            <a:off x="5704113" y="1862553"/>
            <a:ext cx="3984172" cy="584775"/>
          </a:xfrm>
          <a:prstGeom prst="rect">
            <a:avLst/>
          </a:prstGeom>
          <a:noFill/>
        </p:spPr>
        <p:txBody>
          <a:bodyPr wrap="square" rtlCol="0">
            <a:spAutoFit/>
          </a:bodyPr>
          <a:lstStyle/>
          <a:p>
            <a:r>
              <a:rPr lang="en-US" altLang="zh-CN" sz="3200" dirty="0" err="1"/>
              <a:t>published_time</a:t>
            </a:r>
            <a:endParaRPr lang="zh-CN" altLang="en-US" sz="3200" dirty="0"/>
          </a:p>
        </p:txBody>
      </p:sp>
    </p:spTree>
    <p:extLst>
      <p:ext uri="{BB962C8B-B14F-4D97-AF65-F5344CB8AC3E}">
        <p14:creationId xmlns:p14="http://schemas.microsoft.com/office/powerpoint/2010/main" val="169031240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905"/>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5"/>
                                        </p:tgtEl>
                                        <p:attrNameLst>
                                          <p:attrName>ppt_y</p:attrName>
                                        </p:attrNameLst>
                                      </p:cBhvr>
                                      <p:tavLst>
                                        <p:tav tm="0">
                                          <p:val>
                                            <p:strVal val="#ppt_y"/>
                                          </p:val>
                                        </p:tav>
                                        <p:tav tm="100000">
                                          <p:val>
                                            <p:strVal val="#ppt_y"/>
                                          </p:val>
                                        </p:tav>
                                      </p:tavLst>
                                    </p:anim>
                                    <p:anim calcmode="lin" valueType="num">
                                      <p:cBhvr>
                                        <p:cTn id="13"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190AF63-1D47-4DEB-BFEE-5ECC671D79D1}"/>
              </a:ext>
            </a:extLst>
          </p:cNvPr>
          <p:cNvGrpSpPr/>
          <p:nvPr/>
        </p:nvGrpSpPr>
        <p:grpSpPr>
          <a:xfrm>
            <a:off x="-65032" y="149809"/>
            <a:ext cx="11805470" cy="5905487"/>
            <a:chOff x="-65032" y="149809"/>
            <a:chExt cx="11805470" cy="5905487"/>
          </a:xfrm>
        </p:grpSpPr>
        <p:pic>
          <p:nvPicPr>
            <p:cNvPr id="135" name="图片 134">
              <a:extLst>
                <a:ext uri="{FF2B5EF4-FFF2-40B4-BE49-F238E27FC236}">
                  <a16:creationId xmlns:a16="http://schemas.microsoft.com/office/drawing/2014/main" id="{058EF380-3BFA-4D4F-905D-20E68FCB7CD4}"/>
                </a:ext>
              </a:extLst>
            </p:cNvPr>
            <p:cNvPicPr>
              <a:picLocks noChangeAspect="1"/>
            </p:cNvPicPr>
            <p:nvPr/>
          </p:nvPicPr>
          <p:blipFill rotWithShape="1">
            <a:blip r:embed="rId3"/>
            <a:srcRect r="93419"/>
            <a:stretch/>
          </p:blipFill>
          <p:spPr>
            <a:xfrm flipH="1">
              <a:off x="-65032" y="149809"/>
              <a:ext cx="715787" cy="5883150"/>
            </a:xfrm>
            <a:prstGeom prst="rect">
              <a:avLst/>
            </a:prstGeom>
          </p:spPr>
        </p:pic>
        <p:pic>
          <p:nvPicPr>
            <p:cNvPr id="136" name="图片 135">
              <a:extLst>
                <a:ext uri="{FF2B5EF4-FFF2-40B4-BE49-F238E27FC236}">
                  <a16:creationId xmlns:a16="http://schemas.microsoft.com/office/drawing/2014/main" id="{C0B7273D-A0E8-40B3-808C-F518C2973833}"/>
                </a:ext>
              </a:extLst>
            </p:cNvPr>
            <p:cNvPicPr>
              <a:picLocks noChangeAspect="1"/>
            </p:cNvPicPr>
            <p:nvPr/>
          </p:nvPicPr>
          <p:blipFill>
            <a:blip r:embed="rId4"/>
            <a:stretch>
              <a:fillRect/>
            </a:stretch>
          </p:blipFill>
          <p:spPr>
            <a:xfrm>
              <a:off x="864231" y="208725"/>
              <a:ext cx="10876207" cy="5846571"/>
            </a:xfrm>
            <a:prstGeom prst="rect">
              <a:avLst/>
            </a:prstGeom>
          </p:spPr>
        </p:pic>
        <p:pic>
          <p:nvPicPr>
            <p:cNvPr id="137" name="图片 136">
              <a:extLst>
                <a:ext uri="{FF2B5EF4-FFF2-40B4-BE49-F238E27FC236}">
                  <a16:creationId xmlns:a16="http://schemas.microsoft.com/office/drawing/2014/main" id="{187EA6F5-50E0-4B99-B506-F3E5D19A3BDD}"/>
                </a:ext>
              </a:extLst>
            </p:cNvPr>
            <p:cNvPicPr>
              <a:picLocks noChangeAspect="1"/>
            </p:cNvPicPr>
            <p:nvPr/>
          </p:nvPicPr>
          <p:blipFill>
            <a:blip r:embed="rId5"/>
            <a:stretch>
              <a:fillRect/>
            </a:stretch>
          </p:blipFill>
          <p:spPr>
            <a:xfrm>
              <a:off x="803773" y="208486"/>
              <a:ext cx="10876207" cy="5785605"/>
            </a:xfrm>
            <a:prstGeom prst="rect">
              <a:avLst/>
            </a:prstGeom>
          </p:spPr>
        </p:pic>
        <p:pic>
          <p:nvPicPr>
            <p:cNvPr id="143" name="图片 142">
              <a:extLst>
                <a:ext uri="{FF2B5EF4-FFF2-40B4-BE49-F238E27FC236}">
                  <a16:creationId xmlns:a16="http://schemas.microsoft.com/office/drawing/2014/main" id="{BFB9BEB1-EF4E-4D56-A896-BED2A3B61439}"/>
                </a:ext>
              </a:extLst>
            </p:cNvPr>
            <p:cNvPicPr>
              <a:picLocks noChangeAspect="1"/>
            </p:cNvPicPr>
            <p:nvPr/>
          </p:nvPicPr>
          <p:blipFill>
            <a:blip r:embed="rId6"/>
            <a:stretch>
              <a:fillRect/>
            </a:stretch>
          </p:blipFill>
          <p:spPr>
            <a:xfrm>
              <a:off x="341926" y="784490"/>
              <a:ext cx="1054699" cy="4986960"/>
            </a:xfrm>
            <a:prstGeom prst="rect">
              <a:avLst/>
            </a:prstGeom>
          </p:spPr>
        </p:pic>
      </p:grpSp>
      <p:pic>
        <p:nvPicPr>
          <p:cNvPr id="16" name="图片 15">
            <a:extLst>
              <a:ext uri="{FF2B5EF4-FFF2-40B4-BE49-F238E27FC236}">
                <a16:creationId xmlns:a16="http://schemas.microsoft.com/office/drawing/2014/main" id="{1DA889A7-19E1-4EBE-8977-91B6557A0ADC}"/>
              </a:ext>
            </a:extLst>
          </p:cNvPr>
          <p:cNvPicPr>
            <a:picLocks noChangeAspect="1"/>
          </p:cNvPicPr>
          <p:nvPr/>
        </p:nvPicPr>
        <p:blipFill>
          <a:blip r:embed="rId7"/>
          <a:stretch>
            <a:fillRect/>
          </a:stretch>
        </p:blipFill>
        <p:spPr>
          <a:xfrm>
            <a:off x="3937749" y="908769"/>
            <a:ext cx="4233851" cy="4558065"/>
          </a:xfrm>
          <a:prstGeom prst="rect">
            <a:avLst/>
          </a:prstGeom>
        </p:spPr>
      </p:pic>
      <p:pic>
        <p:nvPicPr>
          <p:cNvPr id="17" name="图片 16">
            <a:extLst>
              <a:ext uri="{FF2B5EF4-FFF2-40B4-BE49-F238E27FC236}">
                <a16:creationId xmlns:a16="http://schemas.microsoft.com/office/drawing/2014/main" id="{3F663E3B-22D8-434C-803B-8E5FD2588FFD}"/>
              </a:ext>
            </a:extLst>
          </p:cNvPr>
          <p:cNvPicPr>
            <a:picLocks noChangeAspect="1"/>
          </p:cNvPicPr>
          <p:nvPr/>
        </p:nvPicPr>
        <p:blipFill>
          <a:blip r:embed="rId8"/>
          <a:stretch>
            <a:fillRect/>
          </a:stretch>
        </p:blipFill>
        <p:spPr>
          <a:xfrm>
            <a:off x="3793895" y="655034"/>
            <a:ext cx="676715" cy="707197"/>
          </a:xfrm>
          <a:prstGeom prst="rect">
            <a:avLst/>
          </a:prstGeom>
        </p:spPr>
      </p:pic>
      <p:pic>
        <p:nvPicPr>
          <p:cNvPr id="18" name="图片 17">
            <a:extLst>
              <a:ext uri="{FF2B5EF4-FFF2-40B4-BE49-F238E27FC236}">
                <a16:creationId xmlns:a16="http://schemas.microsoft.com/office/drawing/2014/main" id="{D4811393-123B-4E5E-ABA6-6E41F21BDAC5}"/>
              </a:ext>
            </a:extLst>
          </p:cNvPr>
          <p:cNvPicPr>
            <a:picLocks noChangeAspect="1"/>
          </p:cNvPicPr>
          <p:nvPr/>
        </p:nvPicPr>
        <p:blipFill>
          <a:blip r:embed="rId9"/>
          <a:stretch>
            <a:fillRect/>
          </a:stretch>
        </p:blipFill>
        <p:spPr>
          <a:xfrm>
            <a:off x="3646329" y="1497556"/>
            <a:ext cx="1286367" cy="1280271"/>
          </a:xfrm>
          <a:prstGeom prst="rect">
            <a:avLst/>
          </a:prstGeom>
        </p:spPr>
      </p:pic>
      <p:sp>
        <p:nvSpPr>
          <p:cNvPr id="114" name="文本框 113">
            <a:extLst>
              <a:ext uri="{FF2B5EF4-FFF2-40B4-BE49-F238E27FC236}">
                <a16:creationId xmlns:a16="http://schemas.microsoft.com/office/drawing/2014/main" id="{20209AAE-7B10-467B-B114-249EE1FF1EE3}"/>
              </a:ext>
            </a:extLst>
          </p:cNvPr>
          <p:cNvSpPr txBox="1"/>
          <p:nvPr/>
        </p:nvSpPr>
        <p:spPr>
          <a:xfrm>
            <a:off x="4950715" y="2069941"/>
            <a:ext cx="759167" cy="707886"/>
          </a:xfrm>
          <a:prstGeom prst="rect">
            <a:avLst/>
          </a:prstGeom>
          <a:noFill/>
        </p:spPr>
        <p:txBody>
          <a:bodyPr wrap="square" rtlCol="0">
            <a:spAutoFit/>
          </a:bodyPr>
          <a:lstStyle/>
          <a:p>
            <a:pPr algn="ctr"/>
            <a:r>
              <a:rPr lang="en-US" altLang="zh-CN" sz="4000" dirty="0">
                <a:solidFill>
                  <a:schemeClr val="tx1">
                    <a:lumMod val="75000"/>
                    <a:lumOff val="25000"/>
                  </a:schemeClr>
                </a:solidFill>
                <a:latin typeface="Impact" panose="020B0806030902050204" pitchFamily="34" charset="0"/>
                <a:ea typeface="汉仪夏日体W" panose="00020600040101010101" pitchFamily="18" charset="-122"/>
              </a:rPr>
              <a:t>02</a:t>
            </a:r>
            <a:endParaRPr lang="zh-CN" altLang="en-US" sz="4000" dirty="0">
              <a:solidFill>
                <a:schemeClr val="tx1">
                  <a:lumMod val="75000"/>
                  <a:lumOff val="25000"/>
                </a:schemeClr>
              </a:solidFill>
              <a:latin typeface="Impact" panose="020B0806030902050204" pitchFamily="34" charset="0"/>
              <a:ea typeface="汉仪夏日体W" panose="00020600040101010101" pitchFamily="18" charset="-122"/>
            </a:endParaRPr>
          </a:p>
        </p:txBody>
      </p:sp>
      <p:pic>
        <p:nvPicPr>
          <p:cNvPr id="19" name="图片 18">
            <a:extLst>
              <a:ext uri="{FF2B5EF4-FFF2-40B4-BE49-F238E27FC236}">
                <a16:creationId xmlns:a16="http://schemas.microsoft.com/office/drawing/2014/main" id="{AAF06224-66D5-4EDF-B567-735310A4C1C0}"/>
              </a:ext>
            </a:extLst>
          </p:cNvPr>
          <p:cNvPicPr>
            <a:picLocks noChangeAspect="1"/>
          </p:cNvPicPr>
          <p:nvPr/>
        </p:nvPicPr>
        <p:blipFill>
          <a:blip r:embed="rId10"/>
          <a:stretch>
            <a:fillRect/>
          </a:stretch>
        </p:blipFill>
        <p:spPr>
          <a:xfrm>
            <a:off x="9431031" y="2078823"/>
            <a:ext cx="2523963" cy="2505673"/>
          </a:xfrm>
          <a:prstGeom prst="rect">
            <a:avLst/>
          </a:prstGeom>
        </p:spPr>
      </p:pic>
      <p:pic>
        <p:nvPicPr>
          <p:cNvPr id="20" name="图片 19">
            <a:extLst>
              <a:ext uri="{FF2B5EF4-FFF2-40B4-BE49-F238E27FC236}">
                <a16:creationId xmlns:a16="http://schemas.microsoft.com/office/drawing/2014/main" id="{F8185D55-0902-4A6D-B63F-DA65073A47BF}"/>
              </a:ext>
            </a:extLst>
          </p:cNvPr>
          <p:cNvPicPr>
            <a:picLocks noChangeAspect="1"/>
          </p:cNvPicPr>
          <p:nvPr/>
        </p:nvPicPr>
        <p:blipFill>
          <a:blip r:embed="rId11"/>
          <a:stretch>
            <a:fillRect/>
          </a:stretch>
        </p:blipFill>
        <p:spPr>
          <a:xfrm>
            <a:off x="9449050" y="1871700"/>
            <a:ext cx="871804" cy="865707"/>
          </a:xfrm>
          <a:prstGeom prst="rect">
            <a:avLst/>
          </a:prstGeom>
        </p:spPr>
      </p:pic>
      <p:pic>
        <p:nvPicPr>
          <p:cNvPr id="21" name="图片 20">
            <a:extLst>
              <a:ext uri="{FF2B5EF4-FFF2-40B4-BE49-F238E27FC236}">
                <a16:creationId xmlns:a16="http://schemas.microsoft.com/office/drawing/2014/main" id="{21C64A99-3D07-4E95-BDBD-4A2FD9F8B721}"/>
              </a:ext>
            </a:extLst>
          </p:cNvPr>
          <p:cNvPicPr>
            <a:picLocks noChangeAspect="1"/>
          </p:cNvPicPr>
          <p:nvPr/>
        </p:nvPicPr>
        <p:blipFill>
          <a:blip r:embed="rId12"/>
          <a:stretch>
            <a:fillRect/>
          </a:stretch>
        </p:blipFill>
        <p:spPr>
          <a:xfrm>
            <a:off x="234585" y="5381592"/>
            <a:ext cx="2109790" cy="1563027"/>
          </a:xfrm>
          <a:prstGeom prst="rect">
            <a:avLst/>
          </a:prstGeom>
        </p:spPr>
      </p:pic>
      <p:pic>
        <p:nvPicPr>
          <p:cNvPr id="23" name="图片 22">
            <a:extLst>
              <a:ext uri="{FF2B5EF4-FFF2-40B4-BE49-F238E27FC236}">
                <a16:creationId xmlns:a16="http://schemas.microsoft.com/office/drawing/2014/main" id="{2F06EBA9-0539-4CDB-B423-45758EBC76FF}"/>
              </a:ext>
            </a:extLst>
          </p:cNvPr>
          <p:cNvPicPr>
            <a:picLocks noChangeAspect="1"/>
          </p:cNvPicPr>
          <p:nvPr/>
        </p:nvPicPr>
        <p:blipFill>
          <a:blip r:embed="rId13"/>
          <a:stretch>
            <a:fillRect/>
          </a:stretch>
        </p:blipFill>
        <p:spPr>
          <a:xfrm>
            <a:off x="9839627" y="5358275"/>
            <a:ext cx="2175511" cy="1620061"/>
          </a:xfrm>
          <a:prstGeom prst="rect">
            <a:avLst/>
          </a:prstGeom>
        </p:spPr>
      </p:pic>
      <p:sp>
        <p:nvSpPr>
          <p:cNvPr id="24" name="文本框 23">
            <a:extLst>
              <a:ext uri="{FF2B5EF4-FFF2-40B4-BE49-F238E27FC236}">
                <a16:creationId xmlns:a16="http://schemas.microsoft.com/office/drawing/2014/main" id="{9C98C2EB-5E4C-43D5-BB7A-01F13E6E62D8}"/>
              </a:ext>
            </a:extLst>
          </p:cNvPr>
          <p:cNvSpPr txBox="1"/>
          <p:nvPr/>
        </p:nvSpPr>
        <p:spPr>
          <a:xfrm>
            <a:off x="5277302" y="2197778"/>
            <a:ext cx="2224286" cy="523220"/>
          </a:xfrm>
          <a:prstGeom prst="rect">
            <a:avLst/>
          </a:prstGeom>
          <a:noFill/>
        </p:spPr>
        <p:txBody>
          <a:bodyPr wrap="square" rtlCol="0">
            <a:spAutoFit/>
          </a:bodyPr>
          <a:lstStyle/>
          <a:p>
            <a:pPr algn="ctr"/>
            <a:r>
              <a:rPr lang="zh-CN" altLang="en-US" sz="2800" dirty="0">
                <a:solidFill>
                  <a:schemeClr val="tx1">
                    <a:lumMod val="75000"/>
                    <a:lumOff val="25000"/>
                  </a:schemeClr>
                </a:solidFill>
                <a:latin typeface="汉仪夏日体W" panose="00020600040101010101" pitchFamily="18" charset="-122"/>
                <a:ea typeface="汉仪夏日体W" panose="00020600040101010101" pitchFamily="18" charset="-122"/>
              </a:rPr>
              <a:t>爬虫设计</a:t>
            </a:r>
          </a:p>
        </p:txBody>
      </p:sp>
      <p:pic>
        <p:nvPicPr>
          <p:cNvPr id="22" name="图片 21">
            <a:extLst>
              <a:ext uri="{FF2B5EF4-FFF2-40B4-BE49-F238E27FC236}">
                <a16:creationId xmlns:a16="http://schemas.microsoft.com/office/drawing/2014/main" id="{B798A7A3-DDB5-4F7C-A674-05D3720D241E}"/>
              </a:ext>
            </a:extLst>
          </p:cNvPr>
          <p:cNvPicPr>
            <a:picLocks noChangeAspect="1"/>
          </p:cNvPicPr>
          <p:nvPr/>
        </p:nvPicPr>
        <p:blipFill rotWithShape="1">
          <a:blip r:embed="rId14"/>
          <a:srcRect r="59575"/>
          <a:stretch/>
        </p:blipFill>
        <p:spPr>
          <a:xfrm>
            <a:off x="9840686" y="700328"/>
            <a:ext cx="1581397" cy="567580"/>
          </a:xfrm>
          <a:prstGeom prst="rect">
            <a:avLst/>
          </a:prstGeom>
        </p:spPr>
      </p:pic>
      <p:pic>
        <p:nvPicPr>
          <p:cNvPr id="26" name="图片 25">
            <a:extLst>
              <a:ext uri="{FF2B5EF4-FFF2-40B4-BE49-F238E27FC236}">
                <a16:creationId xmlns:a16="http://schemas.microsoft.com/office/drawing/2014/main" id="{2B579779-48D3-4F4C-8FC8-41E2AFBD0EB1}"/>
              </a:ext>
            </a:extLst>
          </p:cNvPr>
          <p:cNvPicPr>
            <a:picLocks noChangeAspect="1"/>
          </p:cNvPicPr>
          <p:nvPr/>
        </p:nvPicPr>
        <p:blipFill rotWithShape="1">
          <a:blip r:embed="rId14"/>
          <a:srcRect l="79894" t="-7176" r="-2213" b="34190"/>
          <a:stretch/>
        </p:blipFill>
        <p:spPr>
          <a:xfrm>
            <a:off x="1688602" y="733680"/>
            <a:ext cx="1125990" cy="534227"/>
          </a:xfrm>
          <a:prstGeom prst="rect">
            <a:avLst/>
          </a:prstGeom>
        </p:spPr>
      </p:pic>
    </p:spTree>
    <p:extLst>
      <p:ext uri="{BB962C8B-B14F-4D97-AF65-F5344CB8AC3E}">
        <p14:creationId xmlns:p14="http://schemas.microsoft.com/office/powerpoint/2010/main" val="38587174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750"/>
                                        <p:tgtEl>
                                          <p:spTgt spid="2"/>
                                        </p:tgtEl>
                                      </p:cBhvr>
                                    </p:animEffect>
                                  </p:childTnLst>
                                </p:cTn>
                              </p:par>
                            </p:childTnLst>
                          </p:cTn>
                        </p:par>
                        <p:par>
                          <p:cTn id="8" fill="hold">
                            <p:stCondLst>
                              <p:cond delay="750"/>
                            </p:stCondLst>
                            <p:childTnLst>
                              <p:par>
                                <p:cTn id="9" presetID="42"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750"/>
                                        <p:tgtEl>
                                          <p:spTgt spid="21"/>
                                        </p:tgtEl>
                                      </p:cBhvr>
                                    </p:animEffect>
                                    <p:anim calcmode="lin" valueType="num">
                                      <p:cBhvr>
                                        <p:cTn id="12" dur="750" fill="hold"/>
                                        <p:tgtEl>
                                          <p:spTgt spid="21"/>
                                        </p:tgtEl>
                                        <p:attrNameLst>
                                          <p:attrName>ppt_x</p:attrName>
                                        </p:attrNameLst>
                                      </p:cBhvr>
                                      <p:tavLst>
                                        <p:tav tm="0">
                                          <p:val>
                                            <p:strVal val="#ppt_x"/>
                                          </p:val>
                                        </p:tav>
                                        <p:tav tm="100000">
                                          <p:val>
                                            <p:strVal val="#ppt_x"/>
                                          </p:val>
                                        </p:tav>
                                      </p:tavLst>
                                    </p:anim>
                                    <p:anim calcmode="lin" valueType="num">
                                      <p:cBhvr>
                                        <p:cTn id="13" dur="75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750"/>
                                        <p:tgtEl>
                                          <p:spTgt spid="23"/>
                                        </p:tgtEl>
                                      </p:cBhvr>
                                    </p:animEffect>
                                    <p:anim calcmode="lin" valueType="num">
                                      <p:cBhvr>
                                        <p:cTn id="17" dur="750" fill="hold"/>
                                        <p:tgtEl>
                                          <p:spTgt spid="23"/>
                                        </p:tgtEl>
                                        <p:attrNameLst>
                                          <p:attrName>ppt_x</p:attrName>
                                        </p:attrNameLst>
                                      </p:cBhvr>
                                      <p:tavLst>
                                        <p:tav tm="0">
                                          <p:val>
                                            <p:strVal val="#ppt_x"/>
                                          </p:val>
                                        </p:tav>
                                        <p:tav tm="100000">
                                          <p:val>
                                            <p:strVal val="#ppt_x"/>
                                          </p:val>
                                        </p:tav>
                                      </p:tavLst>
                                    </p:anim>
                                    <p:anim calcmode="lin" valueType="num">
                                      <p:cBhvr>
                                        <p:cTn id="18" dur="750" fill="hold"/>
                                        <p:tgtEl>
                                          <p:spTgt spid="23"/>
                                        </p:tgtEl>
                                        <p:attrNameLst>
                                          <p:attrName>ppt_y</p:attrName>
                                        </p:attrNameLst>
                                      </p:cBhvr>
                                      <p:tavLst>
                                        <p:tav tm="0">
                                          <p:val>
                                            <p:strVal val="#ppt_y+.1"/>
                                          </p:val>
                                        </p:tav>
                                        <p:tav tm="100000">
                                          <p:val>
                                            <p:strVal val="#ppt_y"/>
                                          </p:val>
                                        </p:tav>
                                      </p:tavLst>
                                    </p:anim>
                                  </p:childTnLst>
                                </p:cTn>
                              </p:par>
                              <p:par>
                                <p:cTn id="19" presetID="2" presetClass="entr" presetSubtype="8" fill="hold" nodeType="withEffect">
                                  <p:stCondLst>
                                    <p:cond delay="25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0-#ppt_w/2"/>
                                          </p:val>
                                        </p:tav>
                                        <p:tav tm="100000">
                                          <p:val>
                                            <p:strVal val="#ppt_x"/>
                                          </p:val>
                                        </p:tav>
                                      </p:tavLst>
                                    </p:anim>
                                    <p:anim calcmode="lin" valueType="num">
                                      <p:cBhvr additive="base">
                                        <p:cTn id="22" dur="500" fill="hold"/>
                                        <p:tgtEl>
                                          <p:spTgt spid="26"/>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25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1+#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42"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750"/>
                                        <p:tgtEl>
                                          <p:spTgt spid="16"/>
                                        </p:tgtEl>
                                      </p:cBhvr>
                                    </p:animEffect>
                                    <p:anim calcmode="lin" valueType="num">
                                      <p:cBhvr>
                                        <p:cTn id="31" dur="750" fill="hold"/>
                                        <p:tgtEl>
                                          <p:spTgt spid="16"/>
                                        </p:tgtEl>
                                        <p:attrNameLst>
                                          <p:attrName>ppt_x</p:attrName>
                                        </p:attrNameLst>
                                      </p:cBhvr>
                                      <p:tavLst>
                                        <p:tav tm="0">
                                          <p:val>
                                            <p:strVal val="#ppt_x"/>
                                          </p:val>
                                        </p:tav>
                                        <p:tav tm="100000">
                                          <p:val>
                                            <p:strVal val="#ppt_x"/>
                                          </p:val>
                                        </p:tav>
                                      </p:tavLst>
                                    </p:anim>
                                    <p:anim calcmode="lin" valueType="num">
                                      <p:cBhvr>
                                        <p:cTn id="32" dur="750" fill="hold"/>
                                        <p:tgtEl>
                                          <p:spTgt spid="16"/>
                                        </p:tgtEl>
                                        <p:attrNameLst>
                                          <p:attrName>ppt_y</p:attrName>
                                        </p:attrNameLst>
                                      </p:cBhvr>
                                      <p:tavLst>
                                        <p:tav tm="0">
                                          <p:val>
                                            <p:strVal val="#ppt_y+.1"/>
                                          </p:val>
                                        </p:tav>
                                        <p:tav tm="100000">
                                          <p:val>
                                            <p:strVal val="#ppt_y"/>
                                          </p:val>
                                        </p:tav>
                                      </p:tavLst>
                                    </p:anim>
                                  </p:childTnLst>
                                </p:cTn>
                              </p:par>
                            </p:childTnLst>
                          </p:cTn>
                        </p:par>
                        <p:par>
                          <p:cTn id="33" fill="hold">
                            <p:stCondLst>
                              <p:cond delay="2250"/>
                            </p:stCondLst>
                            <p:childTnLst>
                              <p:par>
                                <p:cTn id="34" presetID="2" presetClass="entr" presetSubtype="8"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1+#ppt_w/2"/>
                                          </p:val>
                                        </p:tav>
                                        <p:tav tm="100000">
                                          <p:val>
                                            <p:strVal val="#ppt_x"/>
                                          </p:val>
                                        </p:tav>
                                      </p:tavLst>
                                    </p:anim>
                                    <p:anim calcmode="lin" valueType="num">
                                      <p:cBhvr additive="base">
                                        <p:cTn id="41" dur="500" fill="hold"/>
                                        <p:tgtEl>
                                          <p:spTgt spid="20"/>
                                        </p:tgtEl>
                                        <p:attrNameLst>
                                          <p:attrName>ppt_y</p:attrName>
                                        </p:attrNameLst>
                                      </p:cBhvr>
                                      <p:tavLst>
                                        <p:tav tm="0">
                                          <p:val>
                                            <p:strVal val="#ppt_y"/>
                                          </p:val>
                                        </p:tav>
                                        <p:tav tm="100000">
                                          <p:val>
                                            <p:strVal val="#ppt_y"/>
                                          </p:val>
                                        </p:tav>
                                      </p:tavLst>
                                    </p:anim>
                                  </p:childTnLst>
                                </p:cTn>
                              </p:par>
                            </p:childTnLst>
                          </p:cTn>
                        </p:par>
                        <p:par>
                          <p:cTn id="42" fill="hold">
                            <p:stCondLst>
                              <p:cond delay="2750"/>
                            </p:stCondLst>
                            <p:childTnLst>
                              <p:par>
                                <p:cTn id="43" presetID="22" presetClass="entr" presetSubtype="1"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up)">
                                      <p:cBhvr>
                                        <p:cTn id="45" dur="500"/>
                                        <p:tgtEl>
                                          <p:spTgt spid="18"/>
                                        </p:tgtEl>
                                      </p:cBhvr>
                                    </p:animEffect>
                                  </p:childTnLst>
                                </p:cTn>
                              </p:par>
                              <p:par>
                                <p:cTn id="46" presetID="22" presetClass="entr" presetSubtype="1"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500"/>
                                        <p:tgtEl>
                                          <p:spTgt spid="19"/>
                                        </p:tgtEl>
                                      </p:cBhvr>
                                    </p:animEffect>
                                  </p:childTnLst>
                                </p:cTn>
                              </p:par>
                            </p:childTnLst>
                          </p:cTn>
                        </p:par>
                        <p:par>
                          <p:cTn id="49" fill="hold">
                            <p:stCondLst>
                              <p:cond delay="3250"/>
                            </p:stCondLst>
                            <p:childTnLst>
                              <p:par>
                                <p:cTn id="50" presetID="38" presetClass="entr" presetSubtype="0" accel="50000" fill="hold" grpId="0" nodeType="afterEffect">
                                  <p:stCondLst>
                                    <p:cond delay="0"/>
                                  </p:stCondLst>
                                  <p:iterate type="lt">
                                    <p:tmPct val="50000"/>
                                  </p:iterate>
                                  <p:childTnLst>
                                    <p:set>
                                      <p:cBhvr>
                                        <p:cTn id="51" dur="1" fill="hold">
                                          <p:stCondLst>
                                            <p:cond delay="0"/>
                                          </p:stCondLst>
                                        </p:cTn>
                                        <p:tgtEl>
                                          <p:spTgt spid="114"/>
                                        </p:tgtEl>
                                        <p:attrNameLst>
                                          <p:attrName>style.visibility</p:attrName>
                                        </p:attrNameLst>
                                      </p:cBhvr>
                                      <p:to>
                                        <p:strVal val="visible"/>
                                      </p:to>
                                    </p:set>
                                    <p:set>
                                      <p:cBhvr>
                                        <p:cTn id="52" dur="227" fill="hold">
                                          <p:stCondLst>
                                            <p:cond delay="0"/>
                                          </p:stCondLst>
                                        </p:cTn>
                                        <p:tgtEl>
                                          <p:spTgt spid="114"/>
                                        </p:tgtEl>
                                        <p:attrNameLst>
                                          <p:attrName>style.rotation</p:attrName>
                                        </p:attrNameLst>
                                      </p:cBhvr>
                                      <p:to>
                                        <p:strVal val="-45.0"/>
                                      </p:to>
                                    </p:set>
                                    <p:anim calcmode="lin" valueType="num">
                                      <p:cBhvr>
                                        <p:cTn id="53" dur="227" fill="hold">
                                          <p:stCondLst>
                                            <p:cond delay="227"/>
                                          </p:stCondLst>
                                        </p:cTn>
                                        <p:tgtEl>
                                          <p:spTgt spid="114"/>
                                        </p:tgtEl>
                                        <p:attrNameLst>
                                          <p:attrName>style.rotation</p:attrName>
                                        </p:attrNameLst>
                                      </p:cBhvr>
                                      <p:tavLst>
                                        <p:tav tm="0">
                                          <p:val>
                                            <p:fltVal val="-45"/>
                                          </p:val>
                                        </p:tav>
                                        <p:tav tm="69900">
                                          <p:val>
                                            <p:fltVal val="45"/>
                                          </p:val>
                                        </p:tav>
                                        <p:tav tm="100000">
                                          <p:val>
                                            <p:fltVal val="0"/>
                                          </p:val>
                                        </p:tav>
                                      </p:tavLst>
                                    </p:anim>
                                    <p:anim calcmode="lin" valueType="num">
                                      <p:cBhvr>
                                        <p:cTn id="54" dur="227" fill="hold">
                                          <p:stCondLst>
                                            <p:cond delay="0"/>
                                          </p:stCondLst>
                                        </p:cTn>
                                        <p:tgtEl>
                                          <p:spTgt spid="114"/>
                                        </p:tgtEl>
                                        <p:attrNameLst>
                                          <p:attrName>ppt_y</p:attrName>
                                        </p:attrNameLst>
                                      </p:cBhvr>
                                      <p:tavLst>
                                        <p:tav tm="0">
                                          <p:val>
                                            <p:strVal val="#ppt_y-1"/>
                                          </p:val>
                                        </p:tav>
                                        <p:tav tm="100000">
                                          <p:val>
                                            <p:strVal val="#ppt_y-(0.354*#ppt_w-0.172*#ppt_h)"/>
                                          </p:val>
                                        </p:tav>
                                      </p:tavLst>
                                    </p:anim>
                                    <p:anim calcmode="lin" valueType="num">
                                      <p:cBhvr>
                                        <p:cTn id="55" dur="78" decel="50000" autoRev="1" fill="hold">
                                          <p:stCondLst>
                                            <p:cond delay="227"/>
                                          </p:stCondLst>
                                        </p:cTn>
                                        <p:tgtEl>
                                          <p:spTgt spid="114"/>
                                        </p:tgtEl>
                                        <p:attrNameLst>
                                          <p:attrName>ppt_y</p:attrName>
                                        </p:attrNameLst>
                                      </p:cBhvr>
                                      <p:tavLst>
                                        <p:tav tm="0">
                                          <p:val>
                                            <p:strVal val="#ppt_y-(0.354*#ppt_w-0.172*#ppt_h)"/>
                                          </p:val>
                                        </p:tav>
                                        <p:tav tm="100000">
                                          <p:val>
                                            <p:strVal val="#ppt_y-(0.354*#ppt_w-0.172*#ppt_h)-#ppt_h/2"/>
                                          </p:val>
                                        </p:tav>
                                      </p:tavLst>
                                    </p:anim>
                                    <p:anim calcmode="lin" valueType="num">
                                      <p:cBhvr>
                                        <p:cTn id="56" dur="68" fill="hold">
                                          <p:stCondLst>
                                            <p:cond delay="432"/>
                                          </p:stCondLst>
                                        </p:cTn>
                                        <p:tgtEl>
                                          <p:spTgt spid="114"/>
                                        </p:tgtEl>
                                        <p:attrNameLst>
                                          <p:attrName>ppt_y</p:attrName>
                                        </p:attrNameLst>
                                      </p:cBhvr>
                                      <p:tavLst>
                                        <p:tav tm="0">
                                          <p:val>
                                            <p:strVal val="#ppt_y-(0.354*#ppt_w-0.172*#ppt_h)"/>
                                          </p:val>
                                        </p:tav>
                                        <p:tav tm="100000">
                                          <p:val>
                                            <p:strVal val="#ppt_y"/>
                                          </p:val>
                                        </p:tav>
                                      </p:tavLst>
                                    </p:anim>
                                  </p:childTnLst>
                                </p:cTn>
                              </p:par>
                            </p:childTnLst>
                          </p:cTn>
                        </p:par>
                        <p:par>
                          <p:cTn id="57" fill="hold">
                            <p:stCondLst>
                              <p:cond delay="4000"/>
                            </p:stCondLst>
                            <p:childTnLst>
                              <p:par>
                                <p:cTn id="58" presetID="2" presetClass="entr" presetSubtype="2" fill="hold" grpId="0" nodeType="afterEffect">
                                  <p:stCondLst>
                                    <p:cond delay="0"/>
                                  </p:stCondLst>
                                  <p:iterate type="lt">
                                    <p:tmPct val="10000"/>
                                  </p:iterate>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500" fill="hold"/>
                                        <p:tgtEl>
                                          <p:spTgt spid="24"/>
                                        </p:tgtEl>
                                        <p:attrNameLst>
                                          <p:attrName>ppt_x</p:attrName>
                                        </p:attrNameLst>
                                      </p:cBhvr>
                                      <p:tavLst>
                                        <p:tav tm="0">
                                          <p:val>
                                            <p:strVal val="1+#ppt_w/2"/>
                                          </p:val>
                                        </p:tav>
                                        <p:tav tm="100000">
                                          <p:val>
                                            <p:strVal val="#ppt_x"/>
                                          </p:val>
                                        </p:tav>
                                      </p:tavLst>
                                    </p:anim>
                                    <p:anim calcmode="lin" valueType="num">
                                      <p:cBhvr additive="base">
                                        <p:cTn id="6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A1DC7A3-816F-46E4-9100-846497B74238}"/>
              </a:ext>
            </a:extLst>
          </p:cNvPr>
          <p:cNvPicPr>
            <a:picLocks noChangeAspect="1"/>
          </p:cNvPicPr>
          <p:nvPr/>
        </p:nvPicPr>
        <p:blipFill>
          <a:blip r:embed="rId3"/>
          <a:stretch>
            <a:fillRect/>
          </a:stretch>
        </p:blipFill>
        <p:spPr>
          <a:xfrm>
            <a:off x="722352" y="297309"/>
            <a:ext cx="676715" cy="707197"/>
          </a:xfrm>
          <a:prstGeom prst="rect">
            <a:avLst/>
          </a:prstGeom>
        </p:spPr>
      </p:pic>
      <p:sp>
        <p:nvSpPr>
          <p:cNvPr id="25" name="文本框 24">
            <a:extLst>
              <a:ext uri="{FF2B5EF4-FFF2-40B4-BE49-F238E27FC236}">
                <a16:creationId xmlns:a16="http://schemas.microsoft.com/office/drawing/2014/main" id="{B530A438-E5D1-4114-9650-A1BEE01763C3}"/>
              </a:ext>
            </a:extLst>
          </p:cNvPr>
          <p:cNvSpPr txBox="1"/>
          <p:nvPr/>
        </p:nvSpPr>
        <p:spPr>
          <a:xfrm>
            <a:off x="1511658" y="358519"/>
            <a:ext cx="5381294" cy="58477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爬虫设计</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创建</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fetches</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表</a:t>
            </a:r>
            <a:endParaRPr lang="en-US" altLang="zh-CN"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pic>
        <p:nvPicPr>
          <p:cNvPr id="16" name="图片 15">
            <a:extLst>
              <a:ext uri="{FF2B5EF4-FFF2-40B4-BE49-F238E27FC236}">
                <a16:creationId xmlns:a16="http://schemas.microsoft.com/office/drawing/2014/main" id="{ACC7BF90-AF42-2024-3317-E10500E3B6ED}"/>
              </a:ext>
            </a:extLst>
          </p:cNvPr>
          <p:cNvPicPr>
            <a:picLocks noChangeAspect="1"/>
          </p:cNvPicPr>
          <p:nvPr/>
        </p:nvPicPr>
        <p:blipFill>
          <a:blip r:embed="rId4"/>
          <a:stretch>
            <a:fillRect/>
          </a:stretch>
        </p:blipFill>
        <p:spPr>
          <a:xfrm>
            <a:off x="513242" y="2130706"/>
            <a:ext cx="4831308" cy="4429985"/>
          </a:xfrm>
          <a:prstGeom prst="rect">
            <a:avLst/>
          </a:prstGeom>
        </p:spPr>
      </p:pic>
      <p:pic>
        <p:nvPicPr>
          <p:cNvPr id="18" name="图片 17">
            <a:extLst>
              <a:ext uri="{FF2B5EF4-FFF2-40B4-BE49-F238E27FC236}">
                <a16:creationId xmlns:a16="http://schemas.microsoft.com/office/drawing/2014/main" id="{691C5ADF-588C-6880-E58B-D6CE53E55167}"/>
              </a:ext>
            </a:extLst>
          </p:cNvPr>
          <p:cNvPicPr>
            <a:picLocks noChangeAspect="1"/>
          </p:cNvPicPr>
          <p:nvPr/>
        </p:nvPicPr>
        <p:blipFill rotWithShape="1">
          <a:blip r:embed="rId5"/>
          <a:srcRect r="6015" b="11099"/>
          <a:stretch/>
        </p:blipFill>
        <p:spPr>
          <a:xfrm>
            <a:off x="304800" y="1004506"/>
            <a:ext cx="11458575" cy="974444"/>
          </a:xfrm>
          <a:prstGeom prst="rect">
            <a:avLst/>
          </a:prstGeom>
        </p:spPr>
      </p:pic>
      <p:sp>
        <p:nvSpPr>
          <p:cNvPr id="19" name="文本框 18">
            <a:extLst>
              <a:ext uri="{FF2B5EF4-FFF2-40B4-BE49-F238E27FC236}">
                <a16:creationId xmlns:a16="http://schemas.microsoft.com/office/drawing/2014/main" id="{F0C25376-B2A4-89BA-1656-28B76E9CDA7F}"/>
              </a:ext>
            </a:extLst>
          </p:cNvPr>
          <p:cNvSpPr txBox="1"/>
          <p:nvPr/>
        </p:nvSpPr>
        <p:spPr>
          <a:xfrm>
            <a:off x="5887275" y="3272312"/>
            <a:ext cx="5821646" cy="523220"/>
          </a:xfrm>
          <a:prstGeom prst="rect">
            <a:avLst/>
          </a:prstGeom>
          <a:noFill/>
        </p:spPr>
        <p:txBody>
          <a:bodyPr wrap="square" rtlCol="0">
            <a:spAutoFit/>
          </a:bodyPr>
          <a:lstStyle/>
          <a:p>
            <a:r>
              <a:rPr lang="zh-CN" altLang="en-US" sz="2800" dirty="0"/>
              <a:t>                   定时执行</a:t>
            </a:r>
          </a:p>
        </p:txBody>
      </p:sp>
      <p:pic>
        <p:nvPicPr>
          <p:cNvPr id="27" name="图片 26">
            <a:extLst>
              <a:ext uri="{FF2B5EF4-FFF2-40B4-BE49-F238E27FC236}">
                <a16:creationId xmlns:a16="http://schemas.microsoft.com/office/drawing/2014/main" id="{8291D09B-C05D-C0D5-FAC1-59ABBE948AA3}"/>
              </a:ext>
            </a:extLst>
          </p:cNvPr>
          <p:cNvPicPr>
            <a:picLocks noChangeAspect="1"/>
          </p:cNvPicPr>
          <p:nvPr/>
        </p:nvPicPr>
        <p:blipFill rotWithShape="1">
          <a:blip r:embed="rId6"/>
          <a:srcRect r="4757"/>
          <a:stretch/>
        </p:blipFill>
        <p:spPr>
          <a:xfrm>
            <a:off x="5608354" y="3832731"/>
            <a:ext cx="6379488" cy="2727960"/>
          </a:xfrm>
          <a:prstGeom prst="rect">
            <a:avLst/>
          </a:prstGeom>
        </p:spPr>
      </p:pic>
      <p:sp>
        <p:nvSpPr>
          <p:cNvPr id="29" name="文本框 28">
            <a:extLst>
              <a:ext uri="{FF2B5EF4-FFF2-40B4-BE49-F238E27FC236}">
                <a16:creationId xmlns:a16="http://schemas.microsoft.com/office/drawing/2014/main" id="{27CA4766-7902-7BA9-7581-3B8E6F608F8C}"/>
              </a:ext>
            </a:extLst>
          </p:cNvPr>
          <p:cNvSpPr txBox="1"/>
          <p:nvPr/>
        </p:nvSpPr>
        <p:spPr>
          <a:xfrm>
            <a:off x="6050280" y="2273855"/>
            <a:ext cx="5821646" cy="523220"/>
          </a:xfrm>
          <a:prstGeom prst="rect">
            <a:avLst/>
          </a:prstGeom>
          <a:noFill/>
        </p:spPr>
        <p:txBody>
          <a:bodyPr wrap="square" rtlCol="0">
            <a:spAutoFit/>
          </a:bodyPr>
          <a:lstStyle/>
          <a:p>
            <a:r>
              <a:rPr lang="zh-CN" altLang="en-US" sz="2800" dirty="0"/>
              <a:t>标题   作者</a:t>
            </a:r>
            <a:r>
              <a:rPr lang="en-US" altLang="zh-CN" sz="2800" dirty="0"/>
              <a:t>  </a:t>
            </a:r>
            <a:r>
              <a:rPr lang="zh-CN" altLang="en-US" sz="2800" dirty="0"/>
              <a:t>来源</a:t>
            </a:r>
            <a:r>
              <a:rPr lang="en-US" altLang="zh-CN" sz="2800" dirty="0"/>
              <a:t>  </a:t>
            </a:r>
            <a:r>
              <a:rPr lang="zh-CN" altLang="en-US" sz="2800" dirty="0"/>
              <a:t>内容</a:t>
            </a:r>
            <a:r>
              <a:rPr lang="en-US" altLang="zh-CN" sz="2800" dirty="0"/>
              <a:t>  </a:t>
            </a:r>
            <a:r>
              <a:rPr lang="zh-CN" altLang="en-US" sz="2800" dirty="0"/>
              <a:t>发布日期</a:t>
            </a:r>
          </a:p>
        </p:txBody>
      </p:sp>
    </p:spTree>
    <p:extLst>
      <p:ext uri="{BB962C8B-B14F-4D97-AF65-F5344CB8AC3E}">
        <p14:creationId xmlns:p14="http://schemas.microsoft.com/office/powerpoint/2010/main" val="8971794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905"/>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5"/>
                                        </p:tgtEl>
                                        <p:attrNameLst>
                                          <p:attrName>ppt_y</p:attrName>
                                        </p:attrNameLst>
                                      </p:cBhvr>
                                      <p:tavLst>
                                        <p:tav tm="0">
                                          <p:val>
                                            <p:strVal val="#ppt_y"/>
                                          </p:val>
                                        </p:tav>
                                        <p:tav tm="100000">
                                          <p:val>
                                            <p:strVal val="#ppt_y"/>
                                          </p:val>
                                        </p:tav>
                                      </p:tavLst>
                                    </p:anim>
                                    <p:anim calcmode="lin" valueType="num">
                                      <p:cBhvr>
                                        <p:cTn id="13"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A1DC7A3-816F-46E4-9100-846497B74238}"/>
              </a:ext>
            </a:extLst>
          </p:cNvPr>
          <p:cNvPicPr>
            <a:picLocks noChangeAspect="1"/>
          </p:cNvPicPr>
          <p:nvPr/>
        </p:nvPicPr>
        <p:blipFill>
          <a:blip r:embed="rId3"/>
          <a:stretch>
            <a:fillRect/>
          </a:stretch>
        </p:blipFill>
        <p:spPr>
          <a:xfrm>
            <a:off x="722352" y="297309"/>
            <a:ext cx="676715" cy="707197"/>
          </a:xfrm>
          <a:prstGeom prst="rect">
            <a:avLst/>
          </a:prstGeom>
        </p:spPr>
      </p:pic>
      <p:sp>
        <p:nvSpPr>
          <p:cNvPr id="25" name="文本框 24">
            <a:extLst>
              <a:ext uri="{FF2B5EF4-FFF2-40B4-BE49-F238E27FC236}">
                <a16:creationId xmlns:a16="http://schemas.microsoft.com/office/drawing/2014/main" id="{B530A438-E5D1-4114-9650-A1BEE01763C3}"/>
              </a:ext>
            </a:extLst>
          </p:cNvPr>
          <p:cNvSpPr txBox="1"/>
          <p:nvPr/>
        </p:nvSpPr>
        <p:spPr>
          <a:xfrm>
            <a:off x="1511658" y="358519"/>
            <a:ext cx="6550302" cy="584775"/>
          </a:xfrm>
          <a:prstGeom prst="rect">
            <a:avLst/>
          </a:prstGeom>
          <a:noFill/>
        </p:spPr>
        <p:txBody>
          <a:bodyPr wrap="square" rtlCol="0">
            <a:spAutoFit/>
          </a:bodyPr>
          <a:lstStyle/>
          <a:p>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爬虫设计</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爬取种子页面</a:t>
            </a:r>
            <a:r>
              <a:rPr lang="en-US" altLang="zh-CN" sz="3200" dirty="0">
                <a:solidFill>
                  <a:schemeClr val="tx1">
                    <a:lumMod val="75000"/>
                    <a:lumOff val="25000"/>
                  </a:schemeClr>
                </a:solidFill>
                <a:latin typeface="汉仪夏日体W" panose="00020600040101010101" pitchFamily="18" charset="-122"/>
                <a:ea typeface="汉仪夏日体W" panose="00020600040101010101" pitchFamily="18" charset="-122"/>
              </a:rPr>
              <a:t>&amp;</a:t>
            </a:r>
            <a:r>
              <a:rPr lang="zh-CN" altLang="en-US" sz="3200" dirty="0">
                <a:solidFill>
                  <a:schemeClr val="tx1">
                    <a:lumMod val="75000"/>
                    <a:lumOff val="25000"/>
                  </a:schemeClr>
                </a:solidFill>
                <a:latin typeface="汉仪夏日体W" panose="00020600040101010101" pitchFamily="18" charset="-122"/>
                <a:ea typeface="汉仪夏日体W" panose="00020600040101010101" pitchFamily="18" charset="-122"/>
              </a:rPr>
              <a:t>内容页面</a:t>
            </a:r>
            <a:endParaRPr lang="en-US" altLang="zh-CN" dirty="0">
              <a:solidFill>
                <a:schemeClr val="tx1">
                  <a:lumMod val="75000"/>
                  <a:lumOff val="25000"/>
                </a:schemeClr>
              </a:solidFill>
              <a:latin typeface="汉仪夏日体W" panose="00020600040101010101" pitchFamily="18" charset="-122"/>
              <a:ea typeface="汉仪夏日体W" panose="00020600040101010101" pitchFamily="18" charset="-122"/>
            </a:endParaRPr>
          </a:p>
        </p:txBody>
      </p:sp>
      <p:sp>
        <p:nvSpPr>
          <p:cNvPr id="4" name="文本框 3">
            <a:extLst>
              <a:ext uri="{FF2B5EF4-FFF2-40B4-BE49-F238E27FC236}">
                <a16:creationId xmlns:a16="http://schemas.microsoft.com/office/drawing/2014/main" id="{EB6EFC45-A02A-AB97-138D-C297CC0768A5}"/>
              </a:ext>
            </a:extLst>
          </p:cNvPr>
          <p:cNvSpPr txBox="1"/>
          <p:nvPr/>
        </p:nvSpPr>
        <p:spPr>
          <a:xfrm>
            <a:off x="556260" y="1141918"/>
            <a:ext cx="4716780" cy="4154984"/>
          </a:xfrm>
          <a:prstGeom prst="rect">
            <a:avLst/>
          </a:prstGeom>
          <a:noFill/>
        </p:spPr>
        <p:txBody>
          <a:bodyPr wrap="square">
            <a:spAutoFit/>
          </a:bodyPr>
          <a:lstStyle/>
          <a:p>
            <a:pPr marL="0" marR="0" algn="just">
              <a:spcBef>
                <a:spcPts val="0"/>
              </a:spcBef>
              <a:spcAft>
                <a:spcPts val="0"/>
              </a:spcAft>
            </a:pPr>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重要的几点如下：</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、使用</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2400" kern="100" dirty="0" err="1">
                <a:effectLst/>
                <a:latin typeface="等线" panose="02010600030101010101" pitchFamily="2" charset="-122"/>
                <a:ea typeface="等线" panose="02010600030101010101" pitchFamily="2" charset="-122"/>
                <a:cs typeface="Times New Roman" panose="02020603050405020304" pitchFamily="18" charset="0"/>
              </a:rPr>
              <a:t>seedURL_format</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 "$('a')"**</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选择所有的链接地址</a:t>
            </a:r>
          </a:p>
          <a:p>
            <a:pPr marL="0" marR="0" algn="just">
              <a:spcBef>
                <a:spcPts val="0"/>
              </a:spcBef>
              <a:spcAft>
                <a:spcPts val="0"/>
              </a:spcAft>
            </a:pP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、检验新闻链接是否符合新闻</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URL</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的正则表达式，即判断改链接是否是一个有效的新闻地址</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有可能出现</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404</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页面</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、值得注意的是，链接有些是</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http</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，有些是</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https</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，需要分类处理；</a:t>
            </a:r>
          </a:p>
          <a:p>
            <a:pPr marL="0" marR="0" algn="just">
              <a:spcBef>
                <a:spcPts val="0"/>
              </a:spcBef>
              <a:spcAft>
                <a:spcPts val="0"/>
              </a:spcAft>
            </a:pP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、对每个有效的链接发起</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request</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a:t>
            </a:r>
          </a:p>
        </p:txBody>
      </p:sp>
      <p:sp>
        <p:nvSpPr>
          <p:cNvPr id="5" name="文本框 4">
            <a:extLst>
              <a:ext uri="{FF2B5EF4-FFF2-40B4-BE49-F238E27FC236}">
                <a16:creationId xmlns:a16="http://schemas.microsoft.com/office/drawing/2014/main" id="{7CBE9F86-9470-3ECD-EDC6-175B7F11E63D}"/>
              </a:ext>
            </a:extLst>
          </p:cNvPr>
          <p:cNvSpPr txBox="1"/>
          <p:nvPr/>
        </p:nvSpPr>
        <p:spPr>
          <a:xfrm>
            <a:off x="5594628" y="1004506"/>
            <a:ext cx="5920740" cy="4801314"/>
          </a:xfrm>
          <a:prstGeom prst="rect">
            <a:avLst/>
          </a:prstGeom>
          <a:noFill/>
        </p:spPr>
        <p:txBody>
          <a:bodyPr wrap="square">
            <a:spAutoFit/>
          </a:bodyPr>
          <a:lstStyle/>
          <a:p>
            <a:pPr marL="0" marR="0" algn="just">
              <a:spcBef>
                <a:spcPts val="0"/>
              </a:spcBef>
              <a:spcAft>
                <a:spcPts val="0"/>
              </a:spcAft>
            </a:pPr>
            <a:r>
              <a:rPr lang="en-US" altLang="zh-CN" sz="2400" b="1" kern="100" dirty="0" err="1">
                <a:effectLst/>
                <a:latin typeface="等线" panose="02010600030101010101" pitchFamily="2" charset="-122"/>
                <a:ea typeface="等线" panose="02010600030101010101" pitchFamily="2" charset="-122"/>
                <a:cs typeface="Times New Roman" panose="02020603050405020304" pitchFamily="18" charset="0"/>
              </a:rPr>
              <a:t>newsGet</a:t>
            </a:r>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函数</a:t>
            </a:r>
            <a:endParaRPr lang="en-US" altLang="zh-CN" sz="2400" b="1"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该函数的作用为读取某一个有效</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URL</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的新闻内容，也是代码的核心部分。主要作用如下：</a:t>
            </a:r>
          </a:p>
          <a:p>
            <a:pPr marL="0" marR="0" algn="just">
              <a:spcBef>
                <a:spcPts val="0"/>
              </a:spcBef>
              <a:spcAft>
                <a:spcPts val="0"/>
              </a:spcAft>
            </a:pPr>
            <a:r>
              <a:rPr lang="zh-CN" altLang="zh-CN" sz="2400" kern="100" dirty="0">
                <a:solidFill>
                  <a:srgbClr val="000000"/>
                </a:solidFill>
                <a:effectLst/>
                <a:latin typeface="等线" panose="02010600030101010101" pitchFamily="2" charset="-122"/>
                <a:ea typeface="楷体" panose="02010609060101010101" pitchFamily="49" charset="-122"/>
                <a:cs typeface="MicrosoftYaHei"/>
              </a:rPr>
              <a:t>·</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用</a:t>
            </a:r>
            <a:r>
              <a:rPr lang="en-US" altLang="zh-CN" sz="2400" kern="100" dirty="0" err="1">
                <a:effectLst/>
                <a:latin typeface="等线" panose="02010600030101010101" pitchFamily="2" charset="-122"/>
                <a:ea typeface="等线" panose="02010600030101010101" pitchFamily="2" charset="-122"/>
                <a:cs typeface="Times New Roman" panose="02020603050405020304" pitchFamily="18" charset="0"/>
              </a:rPr>
              <a:t>iconv</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转换编码</a:t>
            </a:r>
          </a:p>
          <a:p>
            <a:pPr marL="0" marR="0" algn="just">
              <a:spcBef>
                <a:spcPts val="0"/>
              </a:spcBef>
              <a:spcAft>
                <a:spcPts val="0"/>
              </a:spcAft>
            </a:pPr>
            <a:r>
              <a:rPr lang="zh-CN" altLang="zh-CN" sz="2400" kern="100" dirty="0">
                <a:solidFill>
                  <a:srgbClr val="000000"/>
                </a:solidFill>
                <a:effectLst/>
                <a:latin typeface="等线" panose="02010600030101010101" pitchFamily="2" charset="-122"/>
                <a:ea typeface="楷体" panose="02010609060101010101" pitchFamily="49" charset="-122"/>
                <a:cs typeface="MicrosoftYaHei"/>
              </a:rPr>
              <a:t>·</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用</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cheerio</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解析</a:t>
            </a:r>
            <a:r>
              <a:rPr lang="en-US" altLang="zh-CN" sz="2400" kern="100" dirty="0" err="1">
                <a:effectLst/>
                <a:latin typeface="等线" panose="02010600030101010101" pitchFamily="2" charset="-122"/>
                <a:ea typeface="等线" panose="02010600030101010101" pitchFamily="2" charset="-122"/>
                <a:cs typeface="Times New Roman" panose="02020603050405020304" pitchFamily="18" charset="0"/>
              </a:rPr>
              <a:t>html_news</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zh-CN" altLang="zh-CN" sz="2400" kern="100" dirty="0">
                <a:solidFill>
                  <a:srgbClr val="000000"/>
                </a:solidFill>
                <a:effectLst/>
                <a:latin typeface="等线" panose="02010600030101010101" pitchFamily="2" charset="-122"/>
                <a:ea typeface="楷体" panose="02010609060101010101" pitchFamily="49" charset="-122"/>
                <a:cs typeface="MicrosoftYaHei"/>
              </a:rPr>
              <a:t>·</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判断是否是有效页面</a:t>
            </a:r>
          </a:p>
          <a:p>
            <a:pPr marL="0" marR="0" algn="just">
              <a:spcBef>
                <a:spcPts val="0"/>
              </a:spcBef>
              <a:spcAft>
                <a:spcPts val="0"/>
              </a:spcAft>
            </a:pPr>
            <a:r>
              <a:rPr lang="zh-CN" altLang="zh-CN" sz="2400" kern="100" dirty="0">
                <a:solidFill>
                  <a:srgbClr val="000000"/>
                </a:solidFill>
                <a:effectLst/>
                <a:latin typeface="等线" panose="02010600030101010101" pitchFamily="2" charset="-122"/>
                <a:ea typeface="楷体" panose="02010609060101010101" pitchFamily="49" charset="-122"/>
                <a:cs typeface="MicrosoftYaHei"/>
              </a:rPr>
              <a:t>·</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通过选择器，读取元素内容</a:t>
            </a:r>
          </a:p>
          <a:p>
            <a:pPr marL="0" marR="0" algn="just">
              <a:spcBef>
                <a:spcPts val="0"/>
              </a:spcBef>
              <a:spcAft>
                <a:spcPts val="0"/>
              </a:spcAft>
            </a:pPr>
            <a:r>
              <a:rPr lang="zh-CN" altLang="zh-CN" sz="2400" kern="100" dirty="0">
                <a:solidFill>
                  <a:srgbClr val="000000"/>
                </a:solidFill>
                <a:effectLst/>
                <a:latin typeface="等线" panose="02010600030101010101" pitchFamily="2" charset="-122"/>
                <a:ea typeface="楷体" panose="02010609060101010101" pitchFamily="49" charset="-122"/>
                <a:cs typeface="MicrosoftYaHei"/>
              </a:rPr>
              <a:t>·</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匹配日期格式</a:t>
            </a:r>
          </a:p>
          <a:p>
            <a:pPr marL="0" marR="0" algn="just">
              <a:spcBef>
                <a:spcPts val="0"/>
              </a:spcBef>
              <a:spcAft>
                <a:spcPts val="0"/>
              </a:spcAft>
            </a:pPr>
            <a:r>
              <a:rPr lang="zh-CN" altLang="zh-CN" sz="2400" kern="100" dirty="0">
                <a:solidFill>
                  <a:srgbClr val="000000"/>
                </a:solidFill>
                <a:effectLst/>
                <a:latin typeface="等线" panose="02010600030101010101" pitchFamily="2" charset="-122"/>
                <a:ea typeface="楷体" panose="02010609060101010101" pitchFamily="49" charset="-122"/>
                <a:cs typeface="MicrosoftYaHei"/>
              </a:rPr>
              <a:t>·</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判断改页面是否已经被爬取过（查询数据库，判断数据库中是否已经存在）；</a:t>
            </a:r>
          </a:p>
          <a:p>
            <a:pPr marL="0" marR="0" algn="just">
              <a:spcBef>
                <a:spcPts val="0"/>
              </a:spcBef>
              <a:spcAft>
                <a:spcPts val="0"/>
              </a:spcAft>
            </a:pPr>
            <a:r>
              <a:rPr lang="zh-CN" altLang="zh-CN" sz="2400" kern="100" dirty="0">
                <a:solidFill>
                  <a:srgbClr val="000000"/>
                </a:solidFill>
                <a:effectLst/>
                <a:latin typeface="等线" panose="02010600030101010101" pitchFamily="2" charset="-122"/>
                <a:ea typeface="楷体" panose="02010609060101010101" pitchFamily="49" charset="-122"/>
                <a:cs typeface="MicrosoftYaHei"/>
              </a:rPr>
              <a:t>·</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写入数据库</a:t>
            </a:r>
          </a:p>
        </p:txBody>
      </p:sp>
    </p:spTree>
    <p:extLst>
      <p:ext uri="{BB962C8B-B14F-4D97-AF65-F5344CB8AC3E}">
        <p14:creationId xmlns:p14="http://schemas.microsoft.com/office/powerpoint/2010/main" val="99262781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905"/>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5"/>
                                        </p:tgtEl>
                                        <p:attrNameLst>
                                          <p:attrName>ppt_y</p:attrName>
                                        </p:attrNameLst>
                                      </p:cBhvr>
                                      <p:tavLst>
                                        <p:tav tm="0">
                                          <p:val>
                                            <p:strVal val="#ppt_y"/>
                                          </p:val>
                                        </p:tav>
                                        <p:tav tm="100000">
                                          <p:val>
                                            <p:strVal val="#ppt_y"/>
                                          </p:val>
                                        </p:tav>
                                      </p:tavLst>
                                    </p:anim>
                                    <p:anim calcmode="lin" valueType="num">
                                      <p:cBhvr>
                                        <p:cTn id="13"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卡通手绘课件PP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8">
      <a:majorFont>
        <a:latin typeface="Arial"/>
        <a:ea typeface="YF补 汉仪夏日体+黑白emoji"/>
        <a:cs typeface=""/>
      </a:majorFont>
      <a:minorFont>
        <a:latin typeface="Arial"/>
        <a:ea typeface="YF补 汉仪夏日体+黑白emoj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8394</TotalTime>
  <Words>1034</Words>
  <Application>Microsoft Office PowerPoint</Application>
  <PresentationFormat>宽屏</PresentationFormat>
  <Paragraphs>142</Paragraphs>
  <Slides>29</Slides>
  <Notes>29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29</vt:i4>
      </vt:variant>
    </vt:vector>
  </HeadingPairs>
  <TitlesOfParts>
    <vt:vector size="36" baseType="lpstr">
      <vt:lpstr>-apple-system</vt:lpstr>
      <vt:lpstr>等线</vt:lpstr>
      <vt:lpstr>汉仪夏日体W</vt:lpstr>
      <vt:lpstr>华文楷体</vt:lpstr>
      <vt:lpstr>Arial</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Lily13817776083@163.com</cp:lastModifiedBy>
  <cp:revision>527</cp:revision>
  <dcterms:created xsi:type="dcterms:W3CDTF">2017-08-01T03:24:34Z</dcterms:created>
  <dcterms:modified xsi:type="dcterms:W3CDTF">2023-07-20T08:13:34Z</dcterms:modified>
</cp:coreProperties>
</file>